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Lato"/>
      <p:regular r:id="rId37"/>
      <p:bold r:id="rId38"/>
      <p:italic r:id="rId39"/>
      <p:boldItalic r:id="rId40"/>
    </p:embeddedFont>
    <p:embeddedFont>
      <p:font typeface="Instrument Sans Medium"/>
      <p:regular r:id="rId41"/>
      <p:bold r:id="rId42"/>
      <p:italic r:id="rId43"/>
      <p:boldItalic r:id="rId44"/>
    </p:embeddedFont>
    <p:embeddedFont>
      <p:font typeface="Instrument Sans SemiBold"/>
      <p:regular r:id="rId45"/>
      <p:bold r:id="rId46"/>
      <p:italic r:id="rId47"/>
      <p:boldItalic r:id="rId48"/>
    </p:embeddedFont>
    <p:embeddedFont>
      <p:font typeface="Geist Mono"/>
      <p:regular r:id="rId49"/>
      <p:bold r:id="rId50"/>
    </p:embeddedFont>
    <p:embeddedFont>
      <p:font typeface="Instrument Sans"/>
      <p:regular r:id="rId51"/>
      <p:bold r:id="rId52"/>
      <p:italic r:id="rId53"/>
      <p:boldItalic r:id="rId54"/>
    </p:embeddedFont>
    <p:embeddedFont>
      <p:font typeface="Zalando Sans Expanded SemiBold"/>
      <p:regular r:id="rId55"/>
      <p:bold r:id="rId56"/>
      <p:italic r:id="rId57"/>
      <p:boldItalic r:id="rId58"/>
    </p:embeddedFont>
    <p:embeddedFont>
      <p:font typeface="Zalando Sans Expanded Medium"/>
      <p:regular r:id="rId59"/>
      <p:bold r:id="rId60"/>
      <p:italic r:id="rId61"/>
      <p:boldItalic r:id="rId62"/>
    </p:embeddedFont>
    <p:embeddedFont>
      <p:font typeface="Geist Mono Medium"/>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3C20FC-ECF1-4127-9848-3ED67005F776}">
  <a:tblStyle styleId="{183C20FC-ECF1-4127-9848-3ED67005F7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InstrumentSansMedium-bold.fntdata"/><Relationship Id="rId41" Type="http://schemas.openxmlformats.org/officeDocument/2006/relationships/font" Target="fonts/InstrumentSansMedium-regular.fntdata"/><Relationship Id="rId44" Type="http://schemas.openxmlformats.org/officeDocument/2006/relationships/font" Target="fonts/InstrumentSansMedium-boldItalic.fntdata"/><Relationship Id="rId43" Type="http://schemas.openxmlformats.org/officeDocument/2006/relationships/font" Target="fonts/InstrumentSansMedium-italic.fntdata"/><Relationship Id="rId46" Type="http://schemas.openxmlformats.org/officeDocument/2006/relationships/font" Target="fonts/InstrumentSansSemiBold-bold.fntdata"/><Relationship Id="rId45" Type="http://schemas.openxmlformats.org/officeDocument/2006/relationships/font" Target="fonts/InstrumentSa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strumentSansSemiBold-boldItalic.fntdata"/><Relationship Id="rId47" Type="http://schemas.openxmlformats.org/officeDocument/2006/relationships/font" Target="fonts/InstrumentSansSemiBold-italic.fntdata"/><Relationship Id="rId49" Type="http://schemas.openxmlformats.org/officeDocument/2006/relationships/font" Target="fonts/Geist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Lato-regular.fntdata"/><Relationship Id="rId36" Type="http://schemas.openxmlformats.org/officeDocument/2006/relationships/slide" Target="slides/slide31.xml"/><Relationship Id="rId39" Type="http://schemas.openxmlformats.org/officeDocument/2006/relationships/font" Target="fonts/Lato-italic.fntdata"/><Relationship Id="rId38" Type="http://schemas.openxmlformats.org/officeDocument/2006/relationships/font" Target="fonts/Lato-bold.fntdata"/><Relationship Id="rId62" Type="http://schemas.openxmlformats.org/officeDocument/2006/relationships/font" Target="fonts/ZalandoSansExpandedMedium-boldItalic.fntdata"/><Relationship Id="rId61" Type="http://schemas.openxmlformats.org/officeDocument/2006/relationships/font" Target="fonts/ZalandoSansExpandedMedium-italic.fntdata"/><Relationship Id="rId20" Type="http://schemas.openxmlformats.org/officeDocument/2006/relationships/slide" Target="slides/slide15.xml"/><Relationship Id="rId64" Type="http://schemas.openxmlformats.org/officeDocument/2006/relationships/font" Target="fonts/GeistMonoMedium-bold.fntdata"/><Relationship Id="rId63" Type="http://schemas.openxmlformats.org/officeDocument/2006/relationships/font" Target="fonts/GeistMonoMedium-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ZalandoSansExpanded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strumentSans-regular.fntdata"/><Relationship Id="rId50" Type="http://schemas.openxmlformats.org/officeDocument/2006/relationships/font" Target="fonts/GeistMono-bold.fntdata"/><Relationship Id="rId53" Type="http://schemas.openxmlformats.org/officeDocument/2006/relationships/font" Target="fonts/InstrumentSans-italic.fntdata"/><Relationship Id="rId52" Type="http://schemas.openxmlformats.org/officeDocument/2006/relationships/font" Target="fonts/InstrumentSans-bold.fntdata"/><Relationship Id="rId11" Type="http://schemas.openxmlformats.org/officeDocument/2006/relationships/slide" Target="slides/slide6.xml"/><Relationship Id="rId55" Type="http://schemas.openxmlformats.org/officeDocument/2006/relationships/font" Target="fonts/ZalandoSansExpandedSemiBold-regular.fntdata"/><Relationship Id="rId10" Type="http://schemas.openxmlformats.org/officeDocument/2006/relationships/slide" Target="slides/slide5.xml"/><Relationship Id="rId54" Type="http://schemas.openxmlformats.org/officeDocument/2006/relationships/font" Target="fonts/InstrumentSans-boldItalic.fntdata"/><Relationship Id="rId13" Type="http://schemas.openxmlformats.org/officeDocument/2006/relationships/slide" Target="slides/slide8.xml"/><Relationship Id="rId57" Type="http://schemas.openxmlformats.org/officeDocument/2006/relationships/font" Target="fonts/ZalandoSansExpandedSemiBold-italic.fntdata"/><Relationship Id="rId12" Type="http://schemas.openxmlformats.org/officeDocument/2006/relationships/slide" Target="slides/slide7.xml"/><Relationship Id="rId56" Type="http://schemas.openxmlformats.org/officeDocument/2006/relationships/font" Target="fonts/ZalandoSansExpandedSemiBold-bold.fntdata"/><Relationship Id="rId15" Type="http://schemas.openxmlformats.org/officeDocument/2006/relationships/slide" Target="slides/slide10.xml"/><Relationship Id="rId59" Type="http://schemas.openxmlformats.org/officeDocument/2006/relationships/font" Target="fonts/ZalandoSansExpandedMedium-regular.fntdata"/><Relationship Id="rId14" Type="http://schemas.openxmlformats.org/officeDocument/2006/relationships/slide" Target="slides/slide9.xml"/><Relationship Id="rId58" Type="http://schemas.openxmlformats.org/officeDocument/2006/relationships/font" Target="fonts/ZalandoSansExpanded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af63ee9ae0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af63ee9ae0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af63ee9ae0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af63ee9ae0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b1ce6b7d6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b1ce6b7d6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b1b63b2bc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b1b63b2bc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b1b63b2bc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b1b63b2bc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b1ce6b7d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b1ce6b7d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b1ce6b7d6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b1ce6b7d6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b1b63b2bca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b1b63b2bca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b1b63b2bca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b1b63b2bca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b1ce6b7d6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b1ce6b7d6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1ce6b7d6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b1ce6b7d6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a72188ac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a72188ac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1ce6b7d6e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b1ce6b7d6e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b228c22c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b228c22c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b1b63b2bca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b1b63b2bca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b1b63b2bc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b1b63b2bc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e41ac496fc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e41ac496fc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Slide Layout: 1 Column Text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f63ee9ae0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f63ee9ae0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Slide Layout: 1 Column Text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af63ee9ae0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af63ee9ae0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af63ee9ae0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af63ee9ae0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af63ee9ae0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af63ee9ae0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af63ee9ae0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af63ee9ae0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a72188ac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a72188ac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af63ee9ae0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af63ee9ae0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b1b63b2bca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b1b63b2bca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b1ce6b7d6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b1ce6b7d6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b1ce6b7d6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b1ce6b7d6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b1ce6b7d6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b1ce6b7d6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af63ee9ae0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af63ee9ae0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c92d0d4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c92d0d4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b1b63b2bca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b1b63b2bca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5">
    <p:bg>
      <p:bgPr>
        <a:solidFill>
          <a:schemeClr val="dk1"/>
        </a:solidFill>
      </p:bgPr>
    </p:bg>
    <p:spTree>
      <p:nvGrpSpPr>
        <p:cNvPr id="8" name="Shape 8"/>
        <p:cNvGrpSpPr/>
        <p:nvPr/>
      </p:nvGrpSpPr>
      <p:grpSpPr>
        <a:xfrm>
          <a:off x="0" y="0"/>
          <a:ext cx="0" cy="0"/>
          <a:chOff x="0" y="0"/>
          <a:chExt cx="0" cy="0"/>
        </a:xfrm>
      </p:grpSpPr>
      <p:pic>
        <p:nvPicPr>
          <p:cNvPr id="9" name="Google Shape;9;p2" title="Image Placeholder.png"/>
          <p:cNvPicPr preferRelativeResize="0"/>
          <p:nvPr/>
        </p:nvPicPr>
        <p:blipFill>
          <a:blip r:embed="rId2">
            <a:alphaModFix/>
          </a:blip>
          <a:stretch>
            <a:fillRect/>
          </a:stretch>
        </p:blipFill>
        <p:spPr>
          <a:xfrm>
            <a:off x="7" y="5"/>
            <a:ext cx="9144003" cy="5143496"/>
          </a:xfrm>
          <a:prstGeom prst="rect">
            <a:avLst/>
          </a:prstGeom>
          <a:noFill/>
          <a:ln>
            <a:noFill/>
          </a:ln>
        </p:spPr>
      </p:pic>
      <p:sp>
        <p:nvSpPr>
          <p:cNvPr id="10" name="Google Shape;10;p2"/>
          <p:cNvSpPr txBox="1"/>
          <p:nvPr>
            <p:ph idx="12" type="sldNum"/>
          </p:nvPr>
        </p:nvSpPr>
        <p:spPr>
          <a:xfrm>
            <a:off x="8293200" y="4850275"/>
            <a:ext cx="548700" cy="104100"/>
          </a:xfrm>
          <a:prstGeom prst="rect">
            <a:avLst/>
          </a:prstGeom>
        </p:spPr>
        <p:txBody>
          <a:bodyPr anchorCtr="0" anchor="t" bIns="0" lIns="0" spcFirstLastPara="1" rIns="0" wrap="square" tIns="0">
            <a:noAutofit/>
          </a:bodyPr>
          <a:lstStyle>
            <a:lvl1pPr lvl="0">
              <a:buNone/>
              <a:defRPr>
                <a:solidFill>
                  <a:schemeClr val="dk1"/>
                </a:solidFill>
                <a:latin typeface="Geist Mono Medium"/>
                <a:ea typeface="Geist Mono Medium"/>
                <a:cs typeface="Geist Mono Medium"/>
                <a:sym typeface="Geist Mono Medium"/>
              </a:defRPr>
            </a:lvl1pPr>
            <a:lvl2pPr lvl="1">
              <a:buNone/>
              <a:defRPr>
                <a:solidFill>
                  <a:schemeClr val="dk1"/>
                </a:solidFill>
                <a:latin typeface="Geist Mono Medium"/>
                <a:ea typeface="Geist Mono Medium"/>
                <a:cs typeface="Geist Mono Medium"/>
                <a:sym typeface="Geist Mono Medium"/>
              </a:defRPr>
            </a:lvl2pPr>
            <a:lvl3pPr lvl="2">
              <a:buNone/>
              <a:defRPr>
                <a:solidFill>
                  <a:schemeClr val="dk1"/>
                </a:solidFill>
                <a:latin typeface="Geist Mono Medium"/>
                <a:ea typeface="Geist Mono Medium"/>
                <a:cs typeface="Geist Mono Medium"/>
                <a:sym typeface="Geist Mono Medium"/>
              </a:defRPr>
            </a:lvl3pPr>
            <a:lvl4pPr lvl="3">
              <a:buNone/>
              <a:defRPr>
                <a:solidFill>
                  <a:schemeClr val="dk1"/>
                </a:solidFill>
                <a:latin typeface="Geist Mono Medium"/>
                <a:ea typeface="Geist Mono Medium"/>
                <a:cs typeface="Geist Mono Medium"/>
                <a:sym typeface="Geist Mono Medium"/>
              </a:defRPr>
            </a:lvl4pPr>
            <a:lvl5pPr lvl="4">
              <a:buNone/>
              <a:defRPr>
                <a:solidFill>
                  <a:schemeClr val="dk1"/>
                </a:solidFill>
                <a:latin typeface="Geist Mono Medium"/>
                <a:ea typeface="Geist Mono Medium"/>
                <a:cs typeface="Geist Mono Medium"/>
                <a:sym typeface="Geist Mono Medium"/>
              </a:defRPr>
            </a:lvl5pPr>
            <a:lvl6pPr lvl="5">
              <a:buNone/>
              <a:defRPr>
                <a:solidFill>
                  <a:schemeClr val="dk1"/>
                </a:solidFill>
                <a:latin typeface="Geist Mono Medium"/>
                <a:ea typeface="Geist Mono Medium"/>
                <a:cs typeface="Geist Mono Medium"/>
                <a:sym typeface="Geist Mono Medium"/>
              </a:defRPr>
            </a:lvl6pPr>
            <a:lvl7pPr lvl="6">
              <a:buNone/>
              <a:defRPr>
                <a:solidFill>
                  <a:schemeClr val="dk1"/>
                </a:solidFill>
                <a:latin typeface="Geist Mono Medium"/>
                <a:ea typeface="Geist Mono Medium"/>
                <a:cs typeface="Geist Mono Medium"/>
                <a:sym typeface="Geist Mono Medium"/>
              </a:defRPr>
            </a:lvl7pPr>
            <a:lvl8pPr lvl="7">
              <a:buNone/>
              <a:defRPr>
                <a:solidFill>
                  <a:schemeClr val="dk1"/>
                </a:solidFill>
                <a:latin typeface="Geist Mono Medium"/>
                <a:ea typeface="Geist Mono Medium"/>
                <a:cs typeface="Geist Mono Medium"/>
                <a:sym typeface="Geist Mono Medium"/>
              </a:defRPr>
            </a:lvl8pPr>
            <a:lvl9pPr lvl="8">
              <a:buNone/>
              <a:defRPr>
                <a:solidFill>
                  <a:schemeClr val="dk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12" name="Google Shape;12;p2"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13" name="Google Shape;13;p2"/>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2pPr>
            <a:lvl3pPr lvl="2">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3pPr>
            <a:lvl4pPr lvl="3">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4pPr>
            <a:lvl5pPr lvl="4">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5pPr>
            <a:lvl6pPr lvl="5">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6pPr>
            <a:lvl7pPr lvl="6">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7pPr>
            <a:lvl8pPr lvl="7">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8pPr>
            <a:lvl9pPr lvl="8">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9pPr>
          </a:lstStyle>
          <a:p/>
        </p:txBody>
      </p:sp>
      <p:sp>
        <p:nvSpPr>
          <p:cNvPr id="14" name="Google Shape;14;p2"/>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rgbClr val="737373"/>
                </a:solidFill>
                <a:latin typeface="Geist Mono Medium"/>
                <a:ea typeface="Geist Mono Medium"/>
                <a:cs typeface="Geist Mono Medium"/>
                <a:sym typeface="Geist Mono Medium"/>
              </a:rPr>
              <a:t>©2026 AIRSHIP GROUP, INC. CONFIDENTIAL. NOT FOR DISTRIBUTION.</a:t>
            </a:r>
            <a:endParaRPr sz="500">
              <a:solidFill>
                <a:srgbClr val="737373"/>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4_1_2_1">
    <p:bg>
      <p:bgPr>
        <a:solidFill>
          <a:schemeClr val="accent4"/>
        </a:solidFill>
      </p:bgPr>
    </p:bg>
    <p:spTree>
      <p:nvGrpSpPr>
        <p:cNvPr id="88" name="Shape 88"/>
        <p:cNvGrpSpPr/>
        <p:nvPr/>
      </p:nvGrpSpPr>
      <p:grpSpPr>
        <a:xfrm>
          <a:off x="0" y="0"/>
          <a:ext cx="0" cy="0"/>
          <a:chOff x="0" y="0"/>
          <a:chExt cx="0" cy="0"/>
        </a:xfrm>
      </p:grpSpPr>
      <p:sp>
        <p:nvSpPr>
          <p:cNvPr id="89" name="Google Shape;89;p11"/>
          <p:cNvSpPr txBox="1"/>
          <p:nvPr>
            <p:ph type="title"/>
          </p:nvPr>
        </p:nvSpPr>
        <p:spPr>
          <a:xfrm>
            <a:off x="535824" y="1663238"/>
            <a:ext cx="40080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9pPr>
          </a:lstStyle>
          <a:p/>
        </p:txBody>
      </p:sp>
      <p:sp>
        <p:nvSpPr>
          <p:cNvPr id="90" name="Google Shape;90;p11"/>
          <p:cNvSpPr txBox="1"/>
          <p:nvPr>
            <p:ph idx="1" type="subTitle"/>
          </p:nvPr>
        </p:nvSpPr>
        <p:spPr>
          <a:xfrm>
            <a:off x="535825" y="1384521"/>
            <a:ext cx="28170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3"/>
              </a:buClr>
              <a:buSzPts val="900"/>
              <a:buFont typeface="Geist Mono"/>
              <a:buNone/>
              <a:defRPr sz="900">
                <a:solidFill>
                  <a:schemeClr val="accent3"/>
                </a:solidFill>
                <a:latin typeface="Geist Mono"/>
                <a:ea typeface="Geist Mono"/>
                <a:cs typeface="Geist Mono"/>
                <a:sym typeface="Geist Mono"/>
              </a:defRPr>
            </a:lvl1pPr>
            <a:lvl2pPr lvl="1"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2pPr>
            <a:lvl3pPr lvl="2"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3pPr>
            <a:lvl4pPr lvl="3"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4pPr>
            <a:lvl5pPr lvl="4"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5pPr>
            <a:lvl6pPr lvl="5"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6pPr>
            <a:lvl7pPr lvl="6"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7pPr>
            <a:lvl8pPr lvl="7"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8pPr>
            <a:lvl9pPr lvl="8" algn="ctr">
              <a:spcBef>
                <a:spcPts val="0"/>
              </a:spcBef>
              <a:spcAft>
                <a:spcPts val="0"/>
              </a:spcAft>
              <a:buClr>
                <a:schemeClr val="accent3"/>
              </a:buClr>
              <a:buSzPts val="1500"/>
              <a:buFont typeface="Geist Mono"/>
              <a:buNone/>
              <a:defRPr sz="1500">
                <a:solidFill>
                  <a:schemeClr val="accent3"/>
                </a:solidFill>
                <a:latin typeface="Geist Mono"/>
                <a:ea typeface="Geist Mono"/>
                <a:cs typeface="Geist Mono"/>
                <a:sym typeface="Geist Mono"/>
              </a:defRPr>
            </a:lvl9pPr>
          </a:lstStyle>
          <a:p/>
        </p:txBody>
      </p:sp>
      <p:pic>
        <p:nvPicPr>
          <p:cNvPr id="91" name="Google Shape;91;p11" title="Group 10597@2x.png"/>
          <p:cNvPicPr preferRelativeResize="0"/>
          <p:nvPr/>
        </p:nvPicPr>
        <p:blipFill>
          <a:blip r:embed="rId2">
            <a:alphaModFix/>
          </a:blip>
          <a:stretch>
            <a:fillRect/>
          </a:stretch>
        </p:blipFill>
        <p:spPr>
          <a:xfrm>
            <a:off x="535825" y="4720800"/>
            <a:ext cx="1152740" cy="162300"/>
          </a:xfrm>
          <a:prstGeom prst="rect">
            <a:avLst/>
          </a:prstGeom>
          <a:noFill/>
          <a:ln>
            <a:noFill/>
          </a:ln>
        </p:spPr>
      </p:pic>
      <p:sp>
        <p:nvSpPr>
          <p:cNvPr id="92" name="Google Shape;92;p11"/>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lvl1pPr lvl="0">
              <a:buNone/>
              <a:defRPr sz="500">
                <a:solidFill>
                  <a:schemeClr val="lt1"/>
                </a:solidFill>
                <a:latin typeface="Geist Mono Medium"/>
                <a:ea typeface="Geist Mono Medium"/>
                <a:cs typeface="Geist Mono Medium"/>
                <a:sym typeface="Geist Mono Medium"/>
              </a:defRPr>
            </a:lvl1pPr>
            <a:lvl2pPr lvl="1">
              <a:buNone/>
              <a:defRPr sz="500">
                <a:solidFill>
                  <a:schemeClr val="lt1"/>
                </a:solidFill>
                <a:latin typeface="Geist Mono Medium"/>
                <a:ea typeface="Geist Mono Medium"/>
                <a:cs typeface="Geist Mono Medium"/>
                <a:sym typeface="Geist Mono Medium"/>
              </a:defRPr>
            </a:lvl2pPr>
            <a:lvl3pPr lvl="2">
              <a:buNone/>
              <a:defRPr sz="500">
                <a:solidFill>
                  <a:schemeClr val="lt1"/>
                </a:solidFill>
                <a:latin typeface="Geist Mono Medium"/>
                <a:ea typeface="Geist Mono Medium"/>
                <a:cs typeface="Geist Mono Medium"/>
                <a:sym typeface="Geist Mono Medium"/>
              </a:defRPr>
            </a:lvl3pPr>
            <a:lvl4pPr lvl="3">
              <a:buNone/>
              <a:defRPr sz="500">
                <a:solidFill>
                  <a:schemeClr val="lt1"/>
                </a:solidFill>
                <a:latin typeface="Geist Mono Medium"/>
                <a:ea typeface="Geist Mono Medium"/>
                <a:cs typeface="Geist Mono Medium"/>
                <a:sym typeface="Geist Mono Medium"/>
              </a:defRPr>
            </a:lvl4pPr>
            <a:lvl5pPr lvl="4">
              <a:buNone/>
              <a:defRPr sz="500">
                <a:solidFill>
                  <a:schemeClr val="lt1"/>
                </a:solidFill>
                <a:latin typeface="Geist Mono Medium"/>
                <a:ea typeface="Geist Mono Medium"/>
                <a:cs typeface="Geist Mono Medium"/>
                <a:sym typeface="Geist Mono Medium"/>
              </a:defRPr>
            </a:lvl5pPr>
            <a:lvl6pPr lvl="5">
              <a:buNone/>
              <a:defRPr sz="500">
                <a:solidFill>
                  <a:schemeClr val="lt1"/>
                </a:solidFill>
                <a:latin typeface="Geist Mono Medium"/>
                <a:ea typeface="Geist Mono Medium"/>
                <a:cs typeface="Geist Mono Medium"/>
                <a:sym typeface="Geist Mono Medium"/>
              </a:defRPr>
            </a:lvl6pPr>
            <a:lvl7pPr lvl="6">
              <a:buNone/>
              <a:defRPr sz="500">
                <a:solidFill>
                  <a:schemeClr val="lt1"/>
                </a:solidFill>
                <a:latin typeface="Geist Mono Medium"/>
                <a:ea typeface="Geist Mono Medium"/>
                <a:cs typeface="Geist Mono Medium"/>
                <a:sym typeface="Geist Mono Medium"/>
              </a:defRPr>
            </a:lvl7pPr>
            <a:lvl8pPr lvl="7">
              <a:buNone/>
              <a:defRPr sz="500">
                <a:solidFill>
                  <a:schemeClr val="lt1"/>
                </a:solidFill>
                <a:latin typeface="Geist Mono Medium"/>
                <a:ea typeface="Geist Mono Medium"/>
                <a:cs typeface="Geist Mono Medium"/>
                <a:sym typeface="Geist Mono Medium"/>
              </a:defRPr>
            </a:lvl8pPr>
            <a:lvl9pPr lvl="8">
              <a:buNone/>
              <a:defRPr sz="500">
                <a:solidFill>
                  <a:schemeClr val="lt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1"/>
          <p:cNvSpPr txBox="1"/>
          <p:nvPr/>
        </p:nvSpPr>
        <p:spPr>
          <a:xfrm>
            <a:off x="5494450" y="4757275"/>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chemeClr val="accent6"/>
                </a:solidFill>
                <a:latin typeface="Geist Mono Medium"/>
                <a:ea typeface="Geist Mono Medium"/>
                <a:cs typeface="Geist Mono Medium"/>
                <a:sym typeface="Geist Mono Medium"/>
              </a:rPr>
              <a:t>©2026 AIRSHIP GROUP, INC. CONFIDENTIAL. NOT FOR DISTRIBUTION.</a:t>
            </a:r>
            <a:endParaRPr sz="500">
              <a:solidFill>
                <a:schemeClr val="accent6"/>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338">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hite">
  <p:cSld name="ONE_COLUMN_TEXT">
    <p:spTree>
      <p:nvGrpSpPr>
        <p:cNvPr id="94" name="Shape 94"/>
        <p:cNvGrpSpPr/>
        <p:nvPr/>
      </p:nvGrpSpPr>
      <p:grpSpPr>
        <a:xfrm>
          <a:off x="0" y="0"/>
          <a:ext cx="0" cy="0"/>
          <a:chOff x="0" y="0"/>
          <a:chExt cx="0" cy="0"/>
        </a:xfrm>
      </p:grpSpPr>
      <p:pic>
        <p:nvPicPr>
          <p:cNvPr id="95" name="Google Shape;95;p12" title="Group 10622.png"/>
          <p:cNvPicPr preferRelativeResize="0"/>
          <p:nvPr/>
        </p:nvPicPr>
        <p:blipFill rotWithShape="1">
          <a:blip r:embed="rId2">
            <a:alphaModFix/>
          </a:blip>
          <a:srcRect b="52564" l="43691" r="7177" t="5468"/>
          <a:stretch/>
        </p:blipFill>
        <p:spPr>
          <a:xfrm>
            <a:off x="-6922" y="2928200"/>
            <a:ext cx="2978775" cy="2215302"/>
          </a:xfrm>
          <a:prstGeom prst="rect">
            <a:avLst/>
          </a:prstGeom>
          <a:noFill/>
          <a:ln>
            <a:noFill/>
          </a:ln>
        </p:spPr>
      </p:pic>
      <p:sp>
        <p:nvSpPr>
          <p:cNvPr id="96" name="Google Shape;96;p12"/>
          <p:cNvSpPr txBox="1"/>
          <p:nvPr>
            <p:ph type="title"/>
          </p:nvPr>
        </p:nvSpPr>
        <p:spPr>
          <a:xfrm>
            <a:off x="526500" y="836875"/>
            <a:ext cx="7166700" cy="4173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SzPts val="2400"/>
              <a:buFont typeface="Zalando Sans Expanded Medium"/>
              <a:buNone/>
              <a:defRPr b="0" sz="2400">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97" name="Google Shape;97;p12"/>
          <p:cNvSpPr txBox="1"/>
          <p:nvPr>
            <p:ph idx="1" type="body"/>
          </p:nvPr>
        </p:nvSpPr>
        <p:spPr>
          <a:xfrm>
            <a:off x="526500" y="1666900"/>
            <a:ext cx="65637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98" name="Google Shape;98;p12"/>
          <p:cNvSpPr txBox="1"/>
          <p:nvPr>
            <p:ph idx="2" type="subTitle"/>
          </p:nvPr>
        </p:nvSpPr>
        <p:spPr>
          <a:xfrm>
            <a:off x="541850"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99" name="Google Shape;99;p12"/>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00" name="Google Shape;100;p12"/>
          <p:cNvSpPr txBox="1"/>
          <p:nvPr>
            <p:ph idx="3" type="subTitle"/>
          </p:nvPr>
        </p:nvSpPr>
        <p:spPr>
          <a:xfrm>
            <a:off x="526500" y="1278175"/>
            <a:ext cx="5762700" cy="3411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600"/>
              <a:buFont typeface="Instrument Sans Medium"/>
              <a:buNone/>
              <a:defRPr sz="1600">
                <a:solidFill>
                  <a:schemeClr val="dk2"/>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2"/>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2"/>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103" name="Google Shape;103;p12" title="Vector (4).png"/>
          <p:cNvPicPr preferRelativeResize="0"/>
          <p:nvPr/>
        </p:nvPicPr>
        <p:blipFill>
          <a:blip r:embed="rId3">
            <a:alphaModFix/>
          </a:blip>
          <a:stretch>
            <a:fillRect/>
          </a:stretch>
        </p:blipFill>
        <p:spPr>
          <a:xfrm>
            <a:off x="535825" y="4749375"/>
            <a:ext cx="253376" cy="177050"/>
          </a:xfrm>
          <a:prstGeom prst="rect">
            <a:avLst/>
          </a:prstGeom>
          <a:noFill/>
          <a:ln>
            <a:noFill/>
          </a:ln>
        </p:spPr>
      </p:pic>
      <p:pic>
        <p:nvPicPr>
          <p:cNvPr id="104" name="Google Shape;104;p12" title="Group 10597 (1).png"/>
          <p:cNvPicPr preferRelativeResize="0"/>
          <p:nvPr/>
        </p:nvPicPr>
        <p:blipFill>
          <a:blip r:embed="rId4">
            <a:alphaModFix/>
          </a:blip>
          <a:stretch>
            <a:fillRect/>
          </a:stretch>
        </p:blipFill>
        <p:spPr>
          <a:xfrm>
            <a:off x="541850" y="4756297"/>
            <a:ext cx="1153025" cy="162350"/>
          </a:xfrm>
          <a:prstGeom prst="rect">
            <a:avLst/>
          </a:prstGeom>
          <a:noFill/>
          <a:ln>
            <a:noFill/>
          </a:ln>
        </p:spPr>
      </p:pic>
      <p:sp>
        <p:nvSpPr>
          <p:cNvPr id="105" name="Google Shape;105;p12"/>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Tree>
  </p:cSld>
  <p:clrMapOvr>
    <a:masterClrMapping/>
  </p:clrMapOvr>
  <p:extLst>
    <p:ext uri="{DCECCB84-F9BA-43D5-87BE-67443E8EF086}">
      <p15:sldGuideLst>
        <p15:guide id="1" pos="341">
          <p15:clr>
            <a:srgbClr val="E46962"/>
          </p15:clr>
        </p15:guide>
        <p15:guide id="2" orient="horz" pos="288">
          <p15:clr>
            <a:srgbClr val="E46962"/>
          </p15:clr>
        </p15:guide>
        <p15:guide id="3" orient="horz" pos="72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hite 2">
  <p:cSld name="ONE_COLUMN_TEXT_7">
    <p:spTree>
      <p:nvGrpSpPr>
        <p:cNvPr id="106" name="Shape 106"/>
        <p:cNvGrpSpPr/>
        <p:nvPr/>
      </p:nvGrpSpPr>
      <p:grpSpPr>
        <a:xfrm>
          <a:off x="0" y="0"/>
          <a:ext cx="0" cy="0"/>
          <a:chOff x="0" y="0"/>
          <a:chExt cx="0" cy="0"/>
        </a:xfrm>
      </p:grpSpPr>
      <p:sp>
        <p:nvSpPr>
          <p:cNvPr id="107" name="Google Shape;107;p13"/>
          <p:cNvSpPr txBox="1"/>
          <p:nvPr>
            <p:ph type="title"/>
          </p:nvPr>
        </p:nvSpPr>
        <p:spPr>
          <a:xfrm>
            <a:off x="526500" y="410025"/>
            <a:ext cx="7166700" cy="4173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SzPts val="2400"/>
              <a:buFont typeface="Zalando Sans Expanded Medium"/>
              <a:buNone/>
              <a:defRPr b="0" sz="2400">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108" name="Google Shape;108;p13"/>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3"/>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110" name="Google Shape;110;p13"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pic>
        <p:nvPicPr>
          <p:cNvPr id="111" name="Google Shape;111;p13" title="Group 10622.png"/>
          <p:cNvPicPr preferRelativeResize="0"/>
          <p:nvPr/>
        </p:nvPicPr>
        <p:blipFill rotWithShape="1">
          <a:blip r:embed="rId3">
            <a:alphaModFix/>
          </a:blip>
          <a:srcRect b="52564" l="43691" r="7177" t="5468"/>
          <a:stretch/>
        </p:blipFill>
        <p:spPr>
          <a:xfrm>
            <a:off x="-6922" y="2928200"/>
            <a:ext cx="2978775" cy="2215302"/>
          </a:xfrm>
          <a:prstGeom prst="rect">
            <a:avLst/>
          </a:prstGeom>
          <a:noFill/>
          <a:ln>
            <a:noFill/>
          </a:ln>
        </p:spPr>
      </p:pic>
      <p:sp>
        <p:nvSpPr>
          <p:cNvPr id="112" name="Google Shape;112;p13"/>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13" name="Google Shape;113;p13"/>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Tree>
  </p:cSld>
  <p:clrMapOvr>
    <a:masterClrMapping/>
  </p:clrMapOvr>
  <p:extLst>
    <p:ext uri="{DCECCB84-F9BA-43D5-87BE-67443E8EF086}">
      <p15:sldGuideLst>
        <p15:guide id="1" pos="341">
          <p15:clr>
            <a:srgbClr val="E46962"/>
          </p15:clr>
        </p15:guide>
        <p15:guide id="2" orient="horz" pos="288">
          <p15:clr>
            <a:srgbClr val="E46962"/>
          </p15:clr>
        </p15:guide>
        <p15:guide id="3"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hite 1">
  <p:cSld name="ONE_COLUMN_TEXT_6">
    <p:spTree>
      <p:nvGrpSpPr>
        <p:cNvPr id="114" name="Shape 114"/>
        <p:cNvGrpSpPr/>
        <p:nvPr/>
      </p:nvGrpSpPr>
      <p:grpSpPr>
        <a:xfrm>
          <a:off x="0" y="0"/>
          <a:ext cx="0" cy="0"/>
          <a:chOff x="0" y="0"/>
          <a:chExt cx="0" cy="0"/>
        </a:xfrm>
      </p:grpSpPr>
      <p:pic>
        <p:nvPicPr>
          <p:cNvPr id="115" name="Google Shape;115;p14" title="Vector (4).png"/>
          <p:cNvPicPr preferRelativeResize="0"/>
          <p:nvPr/>
        </p:nvPicPr>
        <p:blipFill>
          <a:blip r:embed="rId2">
            <a:alphaModFix/>
          </a:blip>
          <a:stretch>
            <a:fillRect/>
          </a:stretch>
        </p:blipFill>
        <p:spPr>
          <a:xfrm>
            <a:off x="535825" y="4749375"/>
            <a:ext cx="253376" cy="177050"/>
          </a:xfrm>
          <a:prstGeom prst="rect">
            <a:avLst/>
          </a:prstGeom>
          <a:noFill/>
          <a:ln>
            <a:noFill/>
          </a:ln>
        </p:spPr>
      </p:pic>
      <p:pic>
        <p:nvPicPr>
          <p:cNvPr id="116" name="Google Shape;116;p14"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pic>
        <p:nvPicPr>
          <p:cNvPr id="117" name="Google Shape;117;p14" title="Group 10622.png"/>
          <p:cNvPicPr preferRelativeResize="0"/>
          <p:nvPr/>
        </p:nvPicPr>
        <p:blipFill rotWithShape="1">
          <a:blip r:embed="rId4">
            <a:alphaModFix/>
          </a:blip>
          <a:srcRect b="52564" l="43691" r="7177" t="5468"/>
          <a:stretch/>
        </p:blipFill>
        <p:spPr>
          <a:xfrm>
            <a:off x="-6922" y="2928200"/>
            <a:ext cx="2978775" cy="2215302"/>
          </a:xfrm>
          <a:prstGeom prst="rect">
            <a:avLst/>
          </a:prstGeom>
          <a:noFill/>
          <a:ln>
            <a:noFill/>
          </a:ln>
        </p:spPr>
      </p:pic>
      <p:sp>
        <p:nvSpPr>
          <p:cNvPr id="118" name="Google Shape;118;p14"/>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19" name="Google Shape;119;p14"/>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20" name="Google Shape;120;p14"/>
          <p:cNvSpPr txBox="1"/>
          <p:nvPr>
            <p:ph type="title"/>
          </p:nvPr>
        </p:nvSpPr>
        <p:spPr>
          <a:xfrm>
            <a:off x="526500" y="836875"/>
            <a:ext cx="7166700" cy="4173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SzPts val="2400"/>
              <a:buFont typeface="Zalando Sans Expanded Medium"/>
              <a:buNone/>
              <a:defRPr b="0" sz="2400">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121" name="Google Shape;121;p14"/>
          <p:cNvSpPr txBox="1"/>
          <p:nvPr>
            <p:ph idx="1" type="body"/>
          </p:nvPr>
        </p:nvSpPr>
        <p:spPr>
          <a:xfrm>
            <a:off x="526500" y="1666900"/>
            <a:ext cx="65637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122" name="Google Shape;122;p14"/>
          <p:cNvSpPr txBox="1"/>
          <p:nvPr>
            <p:ph idx="2" type="subTitle"/>
          </p:nvPr>
        </p:nvSpPr>
        <p:spPr>
          <a:xfrm>
            <a:off x="541850"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23" name="Google Shape;123;p14"/>
          <p:cNvSpPr txBox="1"/>
          <p:nvPr>
            <p:ph idx="3" type="subTitle"/>
          </p:nvPr>
        </p:nvSpPr>
        <p:spPr>
          <a:xfrm>
            <a:off x="526500" y="1278175"/>
            <a:ext cx="5762700" cy="3411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600"/>
              <a:buFont typeface="Instrument Sans Medium"/>
              <a:buNone/>
              <a:defRPr sz="1600">
                <a:solidFill>
                  <a:schemeClr val="dk2"/>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4"/>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14"/>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341">
          <p15:clr>
            <a:srgbClr val="E46962"/>
          </p15:clr>
        </p15:guide>
        <p15:guide id="2" orient="horz" pos="288">
          <p15:clr>
            <a:srgbClr val="E46962"/>
          </p15:clr>
        </p15:guide>
        <p15:guide id="3" orient="horz" pos="72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hite no sub">
  <p:cSld name="ONE_COLUMN_TEXT_5">
    <p:spTree>
      <p:nvGrpSpPr>
        <p:cNvPr id="126" name="Shape 126"/>
        <p:cNvGrpSpPr/>
        <p:nvPr/>
      </p:nvGrpSpPr>
      <p:grpSpPr>
        <a:xfrm>
          <a:off x="0" y="0"/>
          <a:ext cx="0" cy="0"/>
          <a:chOff x="0" y="0"/>
          <a:chExt cx="0" cy="0"/>
        </a:xfrm>
      </p:grpSpPr>
      <p:pic>
        <p:nvPicPr>
          <p:cNvPr id="127" name="Google Shape;127;p15"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pic>
        <p:nvPicPr>
          <p:cNvPr id="128" name="Google Shape;128;p15" title="Group 10622.png"/>
          <p:cNvPicPr preferRelativeResize="0"/>
          <p:nvPr/>
        </p:nvPicPr>
        <p:blipFill rotWithShape="1">
          <a:blip r:embed="rId3">
            <a:alphaModFix/>
          </a:blip>
          <a:srcRect b="52564" l="43691" r="7177" t="5468"/>
          <a:stretch/>
        </p:blipFill>
        <p:spPr>
          <a:xfrm>
            <a:off x="-6922" y="2928200"/>
            <a:ext cx="2978775" cy="2215302"/>
          </a:xfrm>
          <a:prstGeom prst="rect">
            <a:avLst/>
          </a:prstGeom>
          <a:noFill/>
          <a:ln>
            <a:noFill/>
          </a:ln>
        </p:spPr>
      </p:pic>
      <p:sp>
        <p:nvSpPr>
          <p:cNvPr id="129" name="Google Shape;129;p15"/>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30" name="Google Shape;130;p15"/>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31" name="Google Shape;131;p15"/>
          <p:cNvSpPr txBox="1"/>
          <p:nvPr>
            <p:ph type="title"/>
          </p:nvPr>
        </p:nvSpPr>
        <p:spPr>
          <a:xfrm>
            <a:off x="526500" y="836875"/>
            <a:ext cx="7166700" cy="417300"/>
          </a:xfrm>
          <a:prstGeom prst="rect">
            <a:avLst/>
          </a:prstGeom>
          <a:noFill/>
          <a:ln>
            <a:noFill/>
          </a:ln>
        </p:spPr>
        <p:txBody>
          <a:bodyPr anchorCtr="0" anchor="t" bIns="0" lIns="0" spcFirstLastPara="1" rIns="91425" wrap="square" tIns="0">
            <a:noAutofit/>
          </a:bodyPr>
          <a:lstStyle>
            <a:lvl1pPr lvl="0" algn="l">
              <a:lnSpc>
                <a:spcPct val="100000"/>
              </a:lnSpc>
              <a:spcBef>
                <a:spcPts val="0"/>
              </a:spcBef>
              <a:spcAft>
                <a:spcPts val="0"/>
              </a:spcAft>
              <a:buSzPts val="2400"/>
              <a:buFont typeface="Zalando Sans Expanded Medium"/>
              <a:buNone/>
              <a:defRPr b="0" sz="2400">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132" name="Google Shape;132;p15"/>
          <p:cNvSpPr txBox="1"/>
          <p:nvPr>
            <p:ph idx="1" type="body"/>
          </p:nvPr>
        </p:nvSpPr>
        <p:spPr>
          <a:xfrm>
            <a:off x="526500" y="1325800"/>
            <a:ext cx="65637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133" name="Google Shape;133;p15"/>
          <p:cNvSpPr txBox="1"/>
          <p:nvPr>
            <p:ph idx="2" type="subTitle"/>
          </p:nvPr>
        </p:nvSpPr>
        <p:spPr>
          <a:xfrm>
            <a:off x="541850"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34" name="Google Shape;134;p15"/>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5"/>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341">
          <p15:clr>
            <a:srgbClr val="E46962"/>
          </p15:clr>
        </p15:guide>
        <p15:guide id="2" orient="horz" pos="288">
          <p15:clr>
            <a:srgbClr val="E46962"/>
          </p15:clr>
        </p15:guide>
        <p15:guide id="3"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White">
  <p:cSld name="ONE_COLUMN_TEXT_4_1_2">
    <p:bg>
      <p:bgPr>
        <a:solidFill>
          <a:schemeClr val="lt1"/>
        </a:solidFill>
      </p:bgPr>
    </p:bg>
    <p:spTree>
      <p:nvGrpSpPr>
        <p:cNvPr id="136" name="Shape 136"/>
        <p:cNvGrpSpPr/>
        <p:nvPr/>
      </p:nvGrpSpPr>
      <p:grpSpPr>
        <a:xfrm>
          <a:off x="0" y="0"/>
          <a:ext cx="0" cy="0"/>
          <a:chOff x="0" y="0"/>
          <a:chExt cx="0" cy="0"/>
        </a:xfrm>
      </p:grpSpPr>
      <p:pic>
        <p:nvPicPr>
          <p:cNvPr id="137" name="Google Shape;137;p16"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pic>
        <p:nvPicPr>
          <p:cNvPr id="138" name="Google Shape;138;p16" title="Group 10622.png"/>
          <p:cNvPicPr preferRelativeResize="0"/>
          <p:nvPr/>
        </p:nvPicPr>
        <p:blipFill rotWithShape="1">
          <a:blip r:embed="rId3">
            <a:alphaModFix/>
          </a:blip>
          <a:srcRect b="52564" l="43691" r="7177" t="5468"/>
          <a:stretch/>
        </p:blipFill>
        <p:spPr>
          <a:xfrm>
            <a:off x="-6922" y="2928200"/>
            <a:ext cx="2978775" cy="2215302"/>
          </a:xfrm>
          <a:prstGeom prst="rect">
            <a:avLst/>
          </a:prstGeom>
          <a:noFill/>
          <a:ln>
            <a:noFill/>
          </a:ln>
        </p:spPr>
      </p:pic>
      <p:sp>
        <p:nvSpPr>
          <p:cNvPr id="139" name="Google Shape;139;p16"/>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40" name="Google Shape;140;p16"/>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41" name="Google Shape;141;p16"/>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9pPr>
          </a:lstStyle>
          <a:p/>
        </p:txBody>
      </p:sp>
      <p:sp>
        <p:nvSpPr>
          <p:cNvPr id="142" name="Google Shape;142;p16"/>
          <p:cNvSpPr txBox="1"/>
          <p:nvPr>
            <p:ph idx="1" type="body"/>
          </p:nvPr>
        </p:nvSpPr>
        <p:spPr>
          <a:xfrm>
            <a:off x="523975" y="2329350"/>
            <a:ext cx="2940300" cy="19950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143" name="Google Shape;143;p16" title="Vector (2).png"/>
          <p:cNvPicPr preferRelativeResize="0"/>
          <p:nvPr/>
        </p:nvPicPr>
        <p:blipFill>
          <a:blip r:embed="rId4">
            <a:alphaModFix/>
          </a:blip>
          <a:stretch>
            <a:fillRect/>
          </a:stretch>
        </p:blipFill>
        <p:spPr>
          <a:xfrm>
            <a:off x="291661" y="213554"/>
            <a:ext cx="232325" cy="162096"/>
          </a:xfrm>
          <a:prstGeom prst="rect">
            <a:avLst/>
          </a:prstGeom>
          <a:noFill/>
          <a:ln>
            <a:noFill/>
          </a:ln>
        </p:spPr>
      </p:pic>
      <p:sp>
        <p:nvSpPr>
          <p:cNvPr id="144" name="Google Shape;144;p16"/>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45" name="Google Shape;145;p16"/>
          <p:cNvSpPr txBox="1"/>
          <p:nvPr>
            <p:ph idx="3" type="body"/>
          </p:nvPr>
        </p:nvSpPr>
        <p:spPr>
          <a:xfrm>
            <a:off x="3878900" y="2329350"/>
            <a:ext cx="2940300" cy="19950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146" name="Google Shape;146;p16"/>
          <p:cNvSpPr txBox="1"/>
          <p:nvPr>
            <p:ph idx="4" type="subTitle"/>
          </p:nvPr>
        </p:nvSpPr>
        <p:spPr>
          <a:xfrm>
            <a:off x="523975" y="1266825"/>
            <a:ext cx="6244500" cy="2478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600"/>
              <a:buFont typeface="Instrument Sans Medium"/>
              <a:buNone/>
              <a:defRPr sz="1600">
                <a:solidFill>
                  <a:schemeClr val="dk2"/>
                </a:solidFill>
                <a:latin typeface="Instrument Sans Medium"/>
                <a:ea typeface="Instrument Sans Medium"/>
                <a:cs typeface="Instrument Sans Medium"/>
                <a:sym typeface="Instrument Sans Medium"/>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cxnSp>
        <p:nvCxnSpPr>
          <p:cNvPr id="147" name="Google Shape;147;p16"/>
          <p:cNvCxnSpPr/>
          <p:nvPr/>
        </p:nvCxnSpPr>
        <p:spPr>
          <a:xfrm>
            <a:off x="641350" y="2298700"/>
            <a:ext cx="433800" cy="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16"/>
          <p:cNvCxnSpPr/>
          <p:nvPr/>
        </p:nvCxnSpPr>
        <p:spPr>
          <a:xfrm>
            <a:off x="3948575" y="2298700"/>
            <a:ext cx="433800" cy="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6"/>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16"/>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344">
          <p15:clr>
            <a:srgbClr val="E46962"/>
          </p15:clr>
        </p15:guide>
        <p15:guide id="2" orient="horz" pos="288">
          <p15:clr>
            <a:srgbClr val="E46962"/>
          </p15:clr>
        </p15:guide>
        <p15:guide id="3"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White no sub">
  <p:cSld name="ONE_COLUMN_TEXT_4_1_2_1">
    <p:bg>
      <p:bgPr>
        <a:solidFill>
          <a:schemeClr val="lt1"/>
        </a:solidFill>
      </p:bgPr>
    </p:bg>
    <p:spTree>
      <p:nvGrpSpPr>
        <p:cNvPr id="151" name="Shape 151"/>
        <p:cNvGrpSpPr/>
        <p:nvPr/>
      </p:nvGrpSpPr>
      <p:grpSpPr>
        <a:xfrm>
          <a:off x="0" y="0"/>
          <a:ext cx="0" cy="0"/>
          <a:chOff x="0" y="0"/>
          <a:chExt cx="0" cy="0"/>
        </a:xfrm>
      </p:grpSpPr>
      <p:pic>
        <p:nvPicPr>
          <p:cNvPr id="152" name="Google Shape;152;p17"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pic>
        <p:nvPicPr>
          <p:cNvPr id="153" name="Google Shape;153;p17" title="Group 10622.png"/>
          <p:cNvPicPr preferRelativeResize="0"/>
          <p:nvPr/>
        </p:nvPicPr>
        <p:blipFill rotWithShape="1">
          <a:blip r:embed="rId3">
            <a:alphaModFix/>
          </a:blip>
          <a:srcRect b="52564" l="43691" r="7177" t="5468"/>
          <a:stretch/>
        </p:blipFill>
        <p:spPr>
          <a:xfrm>
            <a:off x="-6922" y="2928200"/>
            <a:ext cx="2978775" cy="2215302"/>
          </a:xfrm>
          <a:prstGeom prst="rect">
            <a:avLst/>
          </a:prstGeom>
          <a:noFill/>
          <a:ln>
            <a:noFill/>
          </a:ln>
        </p:spPr>
      </p:pic>
      <p:sp>
        <p:nvSpPr>
          <p:cNvPr id="154" name="Google Shape;154;p17"/>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55" name="Google Shape;155;p17"/>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56" name="Google Shape;156;p17"/>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9pPr>
          </a:lstStyle>
          <a:p/>
        </p:txBody>
      </p:sp>
      <p:sp>
        <p:nvSpPr>
          <p:cNvPr id="157" name="Google Shape;157;p17"/>
          <p:cNvSpPr txBox="1"/>
          <p:nvPr>
            <p:ph idx="1" type="body"/>
          </p:nvPr>
        </p:nvSpPr>
        <p:spPr>
          <a:xfrm>
            <a:off x="523975" y="1523075"/>
            <a:ext cx="2940300" cy="27345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158" name="Google Shape;158;p17" title="Vector (2).png"/>
          <p:cNvPicPr preferRelativeResize="0"/>
          <p:nvPr/>
        </p:nvPicPr>
        <p:blipFill>
          <a:blip r:embed="rId4">
            <a:alphaModFix/>
          </a:blip>
          <a:stretch>
            <a:fillRect/>
          </a:stretch>
        </p:blipFill>
        <p:spPr>
          <a:xfrm>
            <a:off x="291661" y="213554"/>
            <a:ext cx="232325" cy="162096"/>
          </a:xfrm>
          <a:prstGeom prst="rect">
            <a:avLst/>
          </a:prstGeom>
          <a:noFill/>
          <a:ln>
            <a:noFill/>
          </a:ln>
        </p:spPr>
      </p:pic>
      <p:sp>
        <p:nvSpPr>
          <p:cNvPr id="159" name="Google Shape;159;p17"/>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60" name="Google Shape;160;p17"/>
          <p:cNvSpPr txBox="1"/>
          <p:nvPr>
            <p:ph idx="3" type="body"/>
          </p:nvPr>
        </p:nvSpPr>
        <p:spPr>
          <a:xfrm>
            <a:off x="3878900" y="1523075"/>
            <a:ext cx="2940300" cy="27345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cxnSp>
        <p:nvCxnSpPr>
          <p:cNvPr id="161" name="Google Shape;161;p17"/>
          <p:cNvCxnSpPr/>
          <p:nvPr/>
        </p:nvCxnSpPr>
        <p:spPr>
          <a:xfrm>
            <a:off x="641350" y="1492425"/>
            <a:ext cx="433800" cy="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17"/>
          <p:cNvCxnSpPr/>
          <p:nvPr/>
        </p:nvCxnSpPr>
        <p:spPr>
          <a:xfrm>
            <a:off x="3948575" y="1492425"/>
            <a:ext cx="433800" cy="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17"/>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7"/>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184">
          <p15:clr>
            <a:srgbClr val="E46962"/>
          </p15:clr>
        </p15:guide>
        <p15:guide id="2" orient="horz" pos="288">
          <p15:clr>
            <a:srgbClr val="E46962"/>
          </p15:clr>
        </p15:guide>
        <p15:guide id="3"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white">
  <p:cSld name="ONE_COLUMN_TEXT_4_1_1_1">
    <p:bg>
      <p:bgPr>
        <a:solidFill>
          <a:schemeClr val="lt1"/>
        </a:solidFill>
      </p:bgPr>
    </p:bg>
    <p:spTree>
      <p:nvGrpSpPr>
        <p:cNvPr id="165" name="Shape 165"/>
        <p:cNvGrpSpPr/>
        <p:nvPr/>
      </p:nvGrpSpPr>
      <p:grpSpPr>
        <a:xfrm>
          <a:off x="0" y="0"/>
          <a:ext cx="0" cy="0"/>
          <a:chOff x="0" y="0"/>
          <a:chExt cx="0" cy="0"/>
        </a:xfrm>
      </p:grpSpPr>
      <p:pic>
        <p:nvPicPr>
          <p:cNvPr id="166" name="Google Shape;166;p18"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pic>
        <p:nvPicPr>
          <p:cNvPr id="167" name="Google Shape;167;p18" title="Group 10622.png"/>
          <p:cNvPicPr preferRelativeResize="0"/>
          <p:nvPr/>
        </p:nvPicPr>
        <p:blipFill rotWithShape="1">
          <a:blip r:embed="rId3">
            <a:alphaModFix/>
          </a:blip>
          <a:srcRect b="52564" l="43691" r="7177" t="5468"/>
          <a:stretch/>
        </p:blipFill>
        <p:spPr>
          <a:xfrm>
            <a:off x="-6922" y="2928200"/>
            <a:ext cx="2978775" cy="2215302"/>
          </a:xfrm>
          <a:prstGeom prst="rect">
            <a:avLst/>
          </a:prstGeom>
          <a:noFill/>
          <a:ln>
            <a:noFill/>
          </a:ln>
        </p:spPr>
      </p:pic>
      <p:sp>
        <p:nvSpPr>
          <p:cNvPr id="168" name="Google Shape;168;p18"/>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69" name="Google Shape;169;p18"/>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70" name="Google Shape;170;p18"/>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171" name="Google Shape;171;p18"/>
          <p:cNvSpPr txBox="1"/>
          <p:nvPr>
            <p:ph idx="1" type="body"/>
          </p:nvPr>
        </p:nvSpPr>
        <p:spPr>
          <a:xfrm>
            <a:off x="523975" y="2329350"/>
            <a:ext cx="2221200" cy="22950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172" name="Google Shape;172;p18" title="Vector (2).png"/>
          <p:cNvPicPr preferRelativeResize="0"/>
          <p:nvPr/>
        </p:nvPicPr>
        <p:blipFill>
          <a:blip r:embed="rId4">
            <a:alphaModFix/>
          </a:blip>
          <a:stretch>
            <a:fillRect/>
          </a:stretch>
        </p:blipFill>
        <p:spPr>
          <a:xfrm>
            <a:off x="291661" y="213554"/>
            <a:ext cx="232325" cy="162096"/>
          </a:xfrm>
          <a:prstGeom prst="rect">
            <a:avLst/>
          </a:prstGeom>
          <a:noFill/>
          <a:ln>
            <a:noFill/>
          </a:ln>
        </p:spPr>
      </p:pic>
      <p:sp>
        <p:nvSpPr>
          <p:cNvPr id="173" name="Google Shape;173;p18"/>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74" name="Google Shape;174;p18"/>
          <p:cNvSpPr txBox="1"/>
          <p:nvPr>
            <p:ph idx="3" type="subTitle"/>
          </p:nvPr>
        </p:nvSpPr>
        <p:spPr>
          <a:xfrm>
            <a:off x="523975" y="1266825"/>
            <a:ext cx="6244500" cy="2478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600"/>
              <a:buFont typeface="Instrument Sans Medium"/>
              <a:buNone/>
              <a:defRPr sz="1600">
                <a:solidFill>
                  <a:schemeClr val="dk2"/>
                </a:solidFill>
                <a:latin typeface="Instrument Sans Medium"/>
                <a:ea typeface="Instrument Sans Medium"/>
                <a:cs typeface="Instrument Sans Medium"/>
                <a:sym typeface="Instrument Sans Medium"/>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cxnSp>
        <p:nvCxnSpPr>
          <p:cNvPr id="175" name="Google Shape;175;p18"/>
          <p:cNvCxnSpPr/>
          <p:nvPr/>
        </p:nvCxnSpPr>
        <p:spPr>
          <a:xfrm>
            <a:off x="641350" y="2298700"/>
            <a:ext cx="433800" cy="0"/>
          </a:xfrm>
          <a:prstGeom prst="straightConnector1">
            <a:avLst/>
          </a:prstGeom>
          <a:noFill/>
          <a:ln cap="flat" cmpd="sng" w="9525">
            <a:solidFill>
              <a:schemeClr val="accent5"/>
            </a:solidFill>
            <a:prstDash val="solid"/>
            <a:round/>
            <a:headEnd len="med" w="med" type="none"/>
            <a:tailEnd len="med" w="med" type="none"/>
          </a:ln>
        </p:spPr>
      </p:cxnSp>
      <p:sp>
        <p:nvSpPr>
          <p:cNvPr id="176" name="Google Shape;176;p18"/>
          <p:cNvSpPr txBox="1"/>
          <p:nvPr>
            <p:ph idx="4" type="body"/>
          </p:nvPr>
        </p:nvSpPr>
        <p:spPr>
          <a:xfrm>
            <a:off x="3109598" y="2329350"/>
            <a:ext cx="2221200" cy="22950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cxnSp>
        <p:nvCxnSpPr>
          <p:cNvPr id="177" name="Google Shape;177;p18"/>
          <p:cNvCxnSpPr/>
          <p:nvPr/>
        </p:nvCxnSpPr>
        <p:spPr>
          <a:xfrm>
            <a:off x="3226969" y="2298700"/>
            <a:ext cx="433800" cy="0"/>
          </a:xfrm>
          <a:prstGeom prst="straightConnector1">
            <a:avLst/>
          </a:prstGeom>
          <a:noFill/>
          <a:ln cap="flat" cmpd="sng" w="9525">
            <a:solidFill>
              <a:schemeClr val="accent5"/>
            </a:solidFill>
            <a:prstDash val="solid"/>
            <a:round/>
            <a:headEnd len="med" w="med" type="none"/>
            <a:tailEnd len="med" w="med" type="none"/>
          </a:ln>
        </p:spPr>
      </p:cxnSp>
      <p:sp>
        <p:nvSpPr>
          <p:cNvPr id="178" name="Google Shape;178;p18"/>
          <p:cNvSpPr txBox="1"/>
          <p:nvPr>
            <p:ph idx="5" type="body"/>
          </p:nvPr>
        </p:nvSpPr>
        <p:spPr>
          <a:xfrm>
            <a:off x="5695221" y="2329350"/>
            <a:ext cx="2221200" cy="22950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cxnSp>
        <p:nvCxnSpPr>
          <p:cNvPr id="179" name="Google Shape;179;p18"/>
          <p:cNvCxnSpPr/>
          <p:nvPr/>
        </p:nvCxnSpPr>
        <p:spPr>
          <a:xfrm>
            <a:off x="5812588" y="2298700"/>
            <a:ext cx="433800" cy="0"/>
          </a:xfrm>
          <a:prstGeom prst="straightConnector1">
            <a:avLst/>
          </a:prstGeom>
          <a:noFill/>
          <a:ln cap="flat" cmpd="sng" w="9525">
            <a:solidFill>
              <a:schemeClr val="accent5"/>
            </a:solidFill>
            <a:prstDash val="solid"/>
            <a:round/>
            <a:headEnd len="med" w="med" type="none"/>
            <a:tailEnd len="med" w="med" type="none"/>
          </a:ln>
        </p:spPr>
      </p:cxnSp>
      <p:pic>
        <p:nvPicPr>
          <p:cNvPr id="180" name="Google Shape;180;p18" title="Ellipse 851 (2).png"/>
          <p:cNvPicPr preferRelativeResize="0"/>
          <p:nvPr/>
        </p:nvPicPr>
        <p:blipFill rotWithShape="1">
          <a:blip r:embed="rId5">
            <a:alphaModFix/>
          </a:blip>
          <a:srcRect b="1466" l="-10483" r="50984" t="38913"/>
          <a:stretch/>
        </p:blipFill>
        <p:spPr>
          <a:xfrm>
            <a:off x="6598825" y="0"/>
            <a:ext cx="2545172" cy="2087077"/>
          </a:xfrm>
          <a:prstGeom prst="rect">
            <a:avLst/>
          </a:prstGeom>
          <a:noFill/>
          <a:ln>
            <a:noFill/>
          </a:ln>
        </p:spPr>
      </p:pic>
      <p:pic>
        <p:nvPicPr>
          <p:cNvPr id="181" name="Google Shape;181;p18" title="Ellipse 851 (2).png"/>
          <p:cNvPicPr preferRelativeResize="0"/>
          <p:nvPr/>
        </p:nvPicPr>
        <p:blipFill rotWithShape="1">
          <a:blip r:embed="rId5">
            <a:alphaModFix/>
          </a:blip>
          <a:srcRect b="-30527" l="-19668" r="34561" t="49575"/>
          <a:stretch/>
        </p:blipFill>
        <p:spPr>
          <a:xfrm>
            <a:off x="5556975" y="-5238"/>
            <a:ext cx="3587026" cy="2791927"/>
          </a:xfrm>
          <a:prstGeom prst="rect">
            <a:avLst/>
          </a:prstGeom>
          <a:noFill/>
          <a:ln>
            <a:noFill/>
          </a:ln>
        </p:spPr>
      </p:pic>
      <p:sp>
        <p:nvSpPr>
          <p:cNvPr id="182" name="Google Shape;182;p18"/>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18"/>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184">
          <p15:clr>
            <a:srgbClr val="E46962"/>
          </p15:clr>
        </p15:guide>
        <p15:guide id="2" orient="horz" pos="288">
          <p15:clr>
            <a:srgbClr val="E46962"/>
          </p15:clr>
        </p15:guide>
        <p15:guide id="3"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Icon 1">
  <p:cSld name="ONE_COLUMN_TEXT_4_1_1_1_2">
    <p:bg>
      <p:bgPr>
        <a:solidFill>
          <a:schemeClr val="lt1"/>
        </a:solidFill>
      </p:bgPr>
    </p:bg>
    <p:spTree>
      <p:nvGrpSpPr>
        <p:cNvPr id="184" name="Shape 184"/>
        <p:cNvGrpSpPr/>
        <p:nvPr/>
      </p:nvGrpSpPr>
      <p:grpSpPr>
        <a:xfrm>
          <a:off x="0" y="0"/>
          <a:ext cx="0" cy="0"/>
          <a:chOff x="0" y="0"/>
          <a:chExt cx="0" cy="0"/>
        </a:xfrm>
      </p:grpSpPr>
      <p:pic>
        <p:nvPicPr>
          <p:cNvPr id="185" name="Google Shape;185;p19" title="Group 10622.png"/>
          <p:cNvPicPr preferRelativeResize="0"/>
          <p:nvPr/>
        </p:nvPicPr>
        <p:blipFill rotWithShape="1">
          <a:blip r:embed="rId2">
            <a:alphaModFix/>
          </a:blip>
          <a:srcRect b="52564" l="43691" r="7177" t="5468"/>
          <a:stretch/>
        </p:blipFill>
        <p:spPr>
          <a:xfrm>
            <a:off x="-6922" y="2928200"/>
            <a:ext cx="2978775" cy="2215302"/>
          </a:xfrm>
          <a:prstGeom prst="rect">
            <a:avLst/>
          </a:prstGeom>
          <a:noFill/>
          <a:ln>
            <a:noFill/>
          </a:ln>
        </p:spPr>
      </p:pic>
      <p:sp>
        <p:nvSpPr>
          <p:cNvPr id="186" name="Google Shape;186;p19"/>
          <p:cNvSpPr/>
          <p:nvPr/>
        </p:nvSpPr>
        <p:spPr>
          <a:xfrm rot="-5400000">
            <a:off x="2398511" y="4926428"/>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87" name="Google Shape;187;p19"/>
          <p:cNvSpPr/>
          <p:nvPr/>
        </p:nvSpPr>
        <p:spPr>
          <a:xfrm rot="-5400000">
            <a:off x="384214" y="3368972"/>
            <a:ext cx="48900" cy="48900"/>
          </a:xfrm>
          <a:prstGeom prst="ellipse">
            <a:avLst/>
          </a:prstGeom>
          <a:solidFill>
            <a:srgbClr val="E9EA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Instrument Sans"/>
              <a:ea typeface="Instrument Sans"/>
              <a:cs typeface="Instrument Sans"/>
              <a:sym typeface="Instrument Sans"/>
            </a:endParaRPr>
          </a:p>
        </p:txBody>
      </p:sp>
      <p:sp>
        <p:nvSpPr>
          <p:cNvPr id="188" name="Google Shape;188;p19"/>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189" name="Google Shape;189;p19"/>
          <p:cNvSpPr txBox="1"/>
          <p:nvPr>
            <p:ph idx="1" type="body"/>
          </p:nvPr>
        </p:nvSpPr>
        <p:spPr>
          <a:xfrm>
            <a:off x="523975" y="2613600"/>
            <a:ext cx="2221200" cy="17967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190" name="Google Shape;190;p19" title="Vector (2).png"/>
          <p:cNvPicPr preferRelativeResize="0"/>
          <p:nvPr/>
        </p:nvPicPr>
        <p:blipFill>
          <a:blip r:embed="rId3">
            <a:alphaModFix/>
          </a:blip>
          <a:stretch>
            <a:fillRect/>
          </a:stretch>
        </p:blipFill>
        <p:spPr>
          <a:xfrm>
            <a:off x="291661" y="213554"/>
            <a:ext cx="232325" cy="162096"/>
          </a:xfrm>
          <a:prstGeom prst="rect">
            <a:avLst/>
          </a:prstGeom>
          <a:noFill/>
          <a:ln>
            <a:noFill/>
          </a:ln>
        </p:spPr>
      </p:pic>
      <p:sp>
        <p:nvSpPr>
          <p:cNvPr id="191" name="Google Shape;191;p19"/>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192" name="Google Shape;192;p19"/>
          <p:cNvSpPr/>
          <p:nvPr>
            <p:ph idx="3" type="pic"/>
          </p:nvPr>
        </p:nvSpPr>
        <p:spPr>
          <a:xfrm>
            <a:off x="546350" y="1563675"/>
            <a:ext cx="633000" cy="633000"/>
          </a:xfrm>
          <a:prstGeom prst="rect">
            <a:avLst/>
          </a:prstGeom>
          <a:noFill/>
          <a:ln>
            <a:noFill/>
          </a:ln>
        </p:spPr>
      </p:sp>
      <p:sp>
        <p:nvSpPr>
          <p:cNvPr id="193" name="Google Shape;193;p19"/>
          <p:cNvSpPr/>
          <p:nvPr>
            <p:ph idx="4" type="pic"/>
          </p:nvPr>
        </p:nvSpPr>
        <p:spPr>
          <a:xfrm>
            <a:off x="3097332" y="1563675"/>
            <a:ext cx="633000" cy="633000"/>
          </a:xfrm>
          <a:prstGeom prst="rect">
            <a:avLst/>
          </a:prstGeom>
          <a:noFill/>
          <a:ln>
            <a:noFill/>
          </a:ln>
        </p:spPr>
      </p:sp>
      <p:sp>
        <p:nvSpPr>
          <p:cNvPr id="194" name="Google Shape;194;p19"/>
          <p:cNvSpPr/>
          <p:nvPr>
            <p:ph idx="5" type="pic"/>
          </p:nvPr>
        </p:nvSpPr>
        <p:spPr>
          <a:xfrm>
            <a:off x="5648313" y="1563675"/>
            <a:ext cx="633000" cy="633000"/>
          </a:xfrm>
          <a:prstGeom prst="rect">
            <a:avLst/>
          </a:prstGeom>
          <a:noFill/>
          <a:ln>
            <a:noFill/>
          </a:ln>
        </p:spPr>
      </p:sp>
      <p:sp>
        <p:nvSpPr>
          <p:cNvPr id="195" name="Google Shape;195;p19"/>
          <p:cNvSpPr txBox="1"/>
          <p:nvPr>
            <p:ph idx="6" type="subTitle"/>
          </p:nvPr>
        </p:nvSpPr>
        <p:spPr>
          <a:xfrm>
            <a:off x="523975" y="2295525"/>
            <a:ext cx="22212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196" name="Google Shape;196;p19"/>
          <p:cNvSpPr txBox="1"/>
          <p:nvPr>
            <p:ph idx="7" type="body"/>
          </p:nvPr>
        </p:nvSpPr>
        <p:spPr>
          <a:xfrm>
            <a:off x="3086150" y="2613600"/>
            <a:ext cx="2221200" cy="17967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197" name="Google Shape;197;p19"/>
          <p:cNvSpPr txBox="1"/>
          <p:nvPr>
            <p:ph idx="8" type="subTitle"/>
          </p:nvPr>
        </p:nvSpPr>
        <p:spPr>
          <a:xfrm>
            <a:off x="3086150" y="2295525"/>
            <a:ext cx="22212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198" name="Google Shape;198;p19"/>
          <p:cNvSpPr txBox="1"/>
          <p:nvPr>
            <p:ph idx="9" type="body"/>
          </p:nvPr>
        </p:nvSpPr>
        <p:spPr>
          <a:xfrm>
            <a:off x="5648325" y="2613600"/>
            <a:ext cx="2221200" cy="17967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199" name="Google Shape;199;p19"/>
          <p:cNvSpPr txBox="1"/>
          <p:nvPr>
            <p:ph idx="13" type="subTitle"/>
          </p:nvPr>
        </p:nvSpPr>
        <p:spPr>
          <a:xfrm>
            <a:off x="5648325" y="2295525"/>
            <a:ext cx="22212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200" name="Google Shape;200;p19"/>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19"/>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202" name="Google Shape;202;p19" title="Vector (4).png"/>
          <p:cNvPicPr preferRelativeResize="0"/>
          <p:nvPr/>
        </p:nvPicPr>
        <p:blipFill>
          <a:blip r:embed="rId4">
            <a:alphaModFix/>
          </a:blip>
          <a:stretch>
            <a:fillRect/>
          </a:stretch>
        </p:blipFill>
        <p:spPr>
          <a:xfrm>
            <a:off x="535825" y="4749375"/>
            <a:ext cx="253376" cy="177050"/>
          </a:xfrm>
          <a:prstGeom prst="rect">
            <a:avLst/>
          </a:prstGeom>
          <a:noFill/>
          <a:ln>
            <a:noFill/>
          </a:ln>
        </p:spPr>
      </p:pic>
      <p:pic>
        <p:nvPicPr>
          <p:cNvPr id="203" name="Google Shape;203;p19" title="Ellipse 851 (2).png"/>
          <p:cNvPicPr preferRelativeResize="0"/>
          <p:nvPr/>
        </p:nvPicPr>
        <p:blipFill rotWithShape="1">
          <a:blip r:embed="rId5">
            <a:alphaModFix/>
          </a:blip>
          <a:srcRect b="1466" l="-10483" r="50984" t="38913"/>
          <a:stretch/>
        </p:blipFill>
        <p:spPr>
          <a:xfrm>
            <a:off x="6598825" y="0"/>
            <a:ext cx="2545172" cy="2087077"/>
          </a:xfrm>
          <a:prstGeom prst="rect">
            <a:avLst/>
          </a:prstGeom>
          <a:noFill/>
          <a:ln>
            <a:noFill/>
          </a:ln>
        </p:spPr>
      </p:pic>
      <p:pic>
        <p:nvPicPr>
          <p:cNvPr id="204" name="Google Shape;204;p19" title="Ellipse 851 (2).png"/>
          <p:cNvPicPr preferRelativeResize="0"/>
          <p:nvPr/>
        </p:nvPicPr>
        <p:blipFill rotWithShape="1">
          <a:blip r:embed="rId5">
            <a:alphaModFix/>
          </a:blip>
          <a:srcRect b="-30527" l="-19668" r="34561" t="49575"/>
          <a:stretch/>
        </p:blipFill>
        <p:spPr>
          <a:xfrm>
            <a:off x="5556975" y="-5238"/>
            <a:ext cx="3587026" cy="2791927"/>
          </a:xfrm>
          <a:prstGeom prst="rect">
            <a:avLst/>
          </a:prstGeom>
          <a:noFill/>
          <a:ln>
            <a:noFill/>
          </a:ln>
        </p:spPr>
      </p:pic>
      <p:pic>
        <p:nvPicPr>
          <p:cNvPr id="205" name="Google Shape;205;p19" title="Group 10597 (1).png"/>
          <p:cNvPicPr preferRelativeResize="0"/>
          <p:nvPr/>
        </p:nvPicPr>
        <p:blipFill>
          <a:blip r:embed="rId6">
            <a:alphaModFix/>
          </a:blip>
          <a:stretch>
            <a:fillRect/>
          </a:stretch>
        </p:blipFill>
        <p:spPr>
          <a:xfrm>
            <a:off x="541850" y="4756297"/>
            <a:ext cx="1153025" cy="162350"/>
          </a:xfrm>
          <a:prstGeom prst="rect">
            <a:avLst/>
          </a:prstGeom>
          <a:noFill/>
          <a:ln>
            <a:noFill/>
          </a:ln>
        </p:spPr>
      </p:pic>
    </p:spTree>
  </p:cSld>
  <p:clrMapOvr>
    <a:masterClrMapping/>
  </p:clrMapOvr>
  <p:extLst>
    <p:ext uri="{DCECCB84-F9BA-43D5-87BE-67443E8EF086}">
      <p15:sldGuideLst>
        <p15:guide id="1" pos="344">
          <p15:clr>
            <a:srgbClr val="E46962"/>
          </p15:clr>
        </p15:guide>
        <p15:guide id="2" orient="horz" pos="380">
          <p15:clr>
            <a:srgbClr val="E46962"/>
          </p15:clr>
        </p15:guide>
        <p15:guide id="3" orient="horz" pos="696">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8">
    <p:bg>
      <p:bgPr>
        <a:solidFill>
          <a:schemeClr val="dk1"/>
        </a:solidFill>
      </p:bgPr>
    </p:bg>
    <p:spTree>
      <p:nvGrpSpPr>
        <p:cNvPr id="206" name="Shape 206"/>
        <p:cNvGrpSpPr/>
        <p:nvPr/>
      </p:nvGrpSpPr>
      <p:grpSpPr>
        <a:xfrm>
          <a:off x="0" y="0"/>
          <a:ext cx="0" cy="0"/>
          <a:chOff x="0" y="0"/>
          <a:chExt cx="0" cy="0"/>
        </a:xfrm>
      </p:grpSpPr>
      <p:sp>
        <p:nvSpPr>
          <p:cNvPr id="207" name="Google Shape;207;p20"/>
          <p:cNvSpPr/>
          <p:nvPr/>
        </p:nvSpPr>
        <p:spPr>
          <a:xfrm>
            <a:off x="7143800" y="-57162"/>
            <a:ext cx="6600900" cy="66009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0"/>
          <p:cNvSpPr/>
          <p:nvPr/>
        </p:nvSpPr>
        <p:spPr>
          <a:xfrm rot="191">
            <a:off x="7444020" y="-943206"/>
            <a:ext cx="5402400" cy="6600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0"/>
          <p:cNvSpPr/>
          <p:nvPr/>
        </p:nvSpPr>
        <p:spPr>
          <a:xfrm>
            <a:off x="458725" y="2396550"/>
            <a:ext cx="2525700" cy="1693500"/>
          </a:xfrm>
          <a:prstGeom prst="roundRect">
            <a:avLst>
              <a:gd fmla="val 3180" name="adj"/>
            </a:avLst>
          </a:prstGeom>
          <a:solidFill>
            <a:srgbClr val="1F2A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10" name="Google Shape;210;p20"/>
          <p:cNvSpPr/>
          <p:nvPr/>
        </p:nvSpPr>
        <p:spPr>
          <a:xfrm>
            <a:off x="458725" y="2396550"/>
            <a:ext cx="2525700" cy="17100"/>
          </a:xfrm>
          <a:prstGeom prst="round2SameRect">
            <a:avLst>
              <a:gd fmla="val 28228"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0"/>
          <p:cNvSpPr txBox="1"/>
          <p:nvPr>
            <p:ph type="title"/>
          </p:nvPr>
        </p:nvSpPr>
        <p:spPr>
          <a:xfrm>
            <a:off x="692616" y="2576775"/>
            <a:ext cx="2058000" cy="484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2300"/>
              <a:buFont typeface="Zalando Sans Expanded SemiBold"/>
              <a:buNone/>
              <a:defRPr sz="2300">
                <a:solidFill>
                  <a:schemeClr val="accent3"/>
                </a:solidFill>
                <a:latin typeface="Zalando Sans Expanded SemiBold"/>
                <a:ea typeface="Zalando Sans Expanded SemiBold"/>
                <a:cs typeface="Zalando Sans Expanded SemiBold"/>
                <a:sym typeface="Zalando Sans Expanded SemiBold"/>
              </a:defRPr>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p:txBody>
      </p:sp>
      <p:sp>
        <p:nvSpPr>
          <p:cNvPr id="212" name="Google Shape;212;p20"/>
          <p:cNvSpPr txBox="1"/>
          <p:nvPr>
            <p:ph idx="2"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213" name="Google Shape;213;p20"/>
          <p:cNvSpPr txBox="1"/>
          <p:nvPr>
            <p:ph idx="1"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3"/>
              </a:buClr>
              <a:buSzPts val="900"/>
              <a:buFont typeface="Geist Mono"/>
              <a:buNone/>
              <a:defRPr sz="900">
                <a:solidFill>
                  <a:schemeClr val="accent3"/>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214" name="Google Shape;214;p20"/>
          <p:cNvSpPr txBox="1"/>
          <p:nvPr>
            <p:ph idx="3" type="subTitle"/>
          </p:nvPr>
        </p:nvSpPr>
        <p:spPr>
          <a:xfrm>
            <a:off x="523975" y="1266825"/>
            <a:ext cx="6244500" cy="247800"/>
          </a:xfrm>
          <a:prstGeom prst="rect">
            <a:avLst/>
          </a:prstGeom>
          <a:noFill/>
          <a:ln>
            <a:noFill/>
          </a:ln>
        </p:spPr>
        <p:txBody>
          <a:bodyPr anchorCtr="0" anchor="t" bIns="0" lIns="0" spcFirstLastPara="1" rIns="91425" wrap="square" tIns="0">
            <a:noAutofit/>
          </a:bodyPr>
          <a:lstStyle>
            <a:lvl1pPr lvl="0">
              <a:spcBef>
                <a:spcPts val="0"/>
              </a:spcBef>
              <a:spcAft>
                <a:spcPts val="0"/>
              </a:spcAft>
              <a:buClr>
                <a:srgbClr val="A4A7AE"/>
              </a:buClr>
              <a:buSzPts val="1600"/>
              <a:buFont typeface="Instrument Sans Medium"/>
              <a:buNone/>
              <a:defRPr sz="1600">
                <a:solidFill>
                  <a:srgbClr val="A4A7AE"/>
                </a:solidFill>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215" name="Google Shape;215;p20"/>
          <p:cNvSpPr/>
          <p:nvPr/>
        </p:nvSpPr>
        <p:spPr>
          <a:xfrm>
            <a:off x="3270613" y="2396550"/>
            <a:ext cx="2525700" cy="1693500"/>
          </a:xfrm>
          <a:prstGeom prst="roundRect">
            <a:avLst>
              <a:gd fmla="val 3180" name="adj"/>
            </a:avLst>
          </a:prstGeom>
          <a:solidFill>
            <a:srgbClr val="1F2A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16" name="Google Shape;216;p20"/>
          <p:cNvSpPr/>
          <p:nvPr/>
        </p:nvSpPr>
        <p:spPr>
          <a:xfrm>
            <a:off x="3270613" y="2396550"/>
            <a:ext cx="2525700" cy="17100"/>
          </a:xfrm>
          <a:prstGeom prst="round2SameRect">
            <a:avLst>
              <a:gd fmla="val 28228"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0"/>
          <p:cNvSpPr txBox="1"/>
          <p:nvPr>
            <p:ph idx="4" type="title"/>
          </p:nvPr>
        </p:nvSpPr>
        <p:spPr>
          <a:xfrm>
            <a:off x="3504504" y="2576775"/>
            <a:ext cx="2058000" cy="4845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300"/>
              <a:buFont typeface="Zalando Sans Expanded SemiBold"/>
              <a:buNone/>
              <a:defRPr sz="2300">
                <a:solidFill>
                  <a:schemeClr val="accent3"/>
                </a:solidFill>
                <a:latin typeface="Zalando Sans Expanded SemiBold"/>
                <a:ea typeface="Zalando Sans Expanded SemiBold"/>
                <a:cs typeface="Zalando Sans Expanded SemiBold"/>
                <a:sym typeface="Zalando Sans Expanded SemiBold"/>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18" name="Google Shape;218;p20"/>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lvl1pPr lvl="0">
              <a:buNone/>
              <a:defRPr sz="500">
                <a:solidFill>
                  <a:srgbClr val="A4A7AE"/>
                </a:solidFill>
                <a:latin typeface="Geist Mono Medium"/>
                <a:ea typeface="Geist Mono Medium"/>
                <a:cs typeface="Geist Mono Medium"/>
                <a:sym typeface="Geist Mono Medium"/>
              </a:defRPr>
            </a:lvl1pPr>
            <a:lvl2pPr lvl="1">
              <a:buNone/>
              <a:defRPr sz="500">
                <a:solidFill>
                  <a:srgbClr val="A4A7AE"/>
                </a:solidFill>
                <a:latin typeface="Geist Mono Medium"/>
                <a:ea typeface="Geist Mono Medium"/>
                <a:cs typeface="Geist Mono Medium"/>
                <a:sym typeface="Geist Mono Medium"/>
              </a:defRPr>
            </a:lvl2pPr>
            <a:lvl3pPr lvl="2">
              <a:buNone/>
              <a:defRPr sz="500">
                <a:solidFill>
                  <a:srgbClr val="A4A7AE"/>
                </a:solidFill>
                <a:latin typeface="Geist Mono Medium"/>
                <a:ea typeface="Geist Mono Medium"/>
                <a:cs typeface="Geist Mono Medium"/>
                <a:sym typeface="Geist Mono Medium"/>
              </a:defRPr>
            </a:lvl3pPr>
            <a:lvl4pPr lvl="3">
              <a:buNone/>
              <a:defRPr sz="500">
                <a:solidFill>
                  <a:srgbClr val="A4A7AE"/>
                </a:solidFill>
                <a:latin typeface="Geist Mono Medium"/>
                <a:ea typeface="Geist Mono Medium"/>
                <a:cs typeface="Geist Mono Medium"/>
                <a:sym typeface="Geist Mono Medium"/>
              </a:defRPr>
            </a:lvl4pPr>
            <a:lvl5pPr lvl="4">
              <a:buNone/>
              <a:defRPr sz="500">
                <a:solidFill>
                  <a:srgbClr val="A4A7AE"/>
                </a:solidFill>
                <a:latin typeface="Geist Mono Medium"/>
                <a:ea typeface="Geist Mono Medium"/>
                <a:cs typeface="Geist Mono Medium"/>
                <a:sym typeface="Geist Mono Medium"/>
              </a:defRPr>
            </a:lvl5pPr>
            <a:lvl6pPr lvl="5">
              <a:buNone/>
              <a:defRPr sz="500">
                <a:solidFill>
                  <a:srgbClr val="A4A7AE"/>
                </a:solidFill>
                <a:latin typeface="Geist Mono Medium"/>
                <a:ea typeface="Geist Mono Medium"/>
                <a:cs typeface="Geist Mono Medium"/>
                <a:sym typeface="Geist Mono Medium"/>
              </a:defRPr>
            </a:lvl6pPr>
            <a:lvl7pPr lvl="6">
              <a:buNone/>
              <a:defRPr sz="500">
                <a:solidFill>
                  <a:srgbClr val="A4A7AE"/>
                </a:solidFill>
                <a:latin typeface="Geist Mono Medium"/>
                <a:ea typeface="Geist Mono Medium"/>
                <a:cs typeface="Geist Mono Medium"/>
                <a:sym typeface="Geist Mono Medium"/>
              </a:defRPr>
            </a:lvl7pPr>
            <a:lvl8pPr lvl="7">
              <a:buNone/>
              <a:defRPr sz="500">
                <a:solidFill>
                  <a:srgbClr val="A4A7AE"/>
                </a:solidFill>
                <a:latin typeface="Geist Mono Medium"/>
                <a:ea typeface="Geist Mono Medium"/>
                <a:cs typeface="Geist Mono Medium"/>
                <a:sym typeface="Geist Mono Medium"/>
              </a:defRPr>
            </a:lvl8pPr>
            <a:lvl9pPr lvl="8">
              <a:buNone/>
              <a:defRPr sz="500">
                <a:solidFill>
                  <a:srgbClr val="A4A7AE"/>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20"/>
          <p:cNvSpPr txBox="1"/>
          <p:nvPr/>
        </p:nvSpPr>
        <p:spPr>
          <a:xfrm>
            <a:off x="5869350" y="4757275"/>
            <a:ext cx="25890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A4A7AE"/>
                </a:solidFill>
                <a:latin typeface="Geist Mono Medium"/>
                <a:ea typeface="Geist Mono Medium"/>
                <a:cs typeface="Geist Mono Medium"/>
                <a:sym typeface="Geist Mono Medium"/>
              </a:rPr>
              <a:t>©2026 AIRSHIP GROUP, INC. CONFIDENTIAL. NOT FOR DISTRIBUTION.</a:t>
            </a:r>
            <a:endParaRPr sz="500">
              <a:solidFill>
                <a:srgbClr val="A4A7AE"/>
              </a:solidFill>
              <a:latin typeface="Geist Mono Medium"/>
              <a:ea typeface="Geist Mono Medium"/>
              <a:cs typeface="Geist Mono Medium"/>
              <a:sym typeface="Geist Mono Medium"/>
            </a:endParaRPr>
          </a:p>
        </p:txBody>
      </p:sp>
      <p:sp>
        <p:nvSpPr>
          <p:cNvPr id="220" name="Google Shape;220;p20"/>
          <p:cNvSpPr/>
          <p:nvPr/>
        </p:nvSpPr>
        <p:spPr>
          <a:xfrm>
            <a:off x="6082500" y="2396550"/>
            <a:ext cx="2525700" cy="1693500"/>
          </a:xfrm>
          <a:prstGeom prst="roundRect">
            <a:avLst>
              <a:gd fmla="val 3180" name="adj"/>
            </a:avLst>
          </a:prstGeom>
          <a:solidFill>
            <a:srgbClr val="1F2A3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21" name="Google Shape;221;p20"/>
          <p:cNvSpPr/>
          <p:nvPr/>
        </p:nvSpPr>
        <p:spPr>
          <a:xfrm>
            <a:off x="6082500" y="2396550"/>
            <a:ext cx="2525700" cy="17100"/>
          </a:xfrm>
          <a:prstGeom prst="round2SameRect">
            <a:avLst>
              <a:gd fmla="val 28228"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0"/>
          <p:cNvSpPr txBox="1"/>
          <p:nvPr>
            <p:ph idx="5" type="title"/>
          </p:nvPr>
        </p:nvSpPr>
        <p:spPr>
          <a:xfrm>
            <a:off x="6316391" y="2576775"/>
            <a:ext cx="2058000" cy="4845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300"/>
              <a:buFont typeface="Zalando Sans Expanded SemiBold"/>
              <a:buNone/>
              <a:defRPr sz="2300">
                <a:solidFill>
                  <a:schemeClr val="accent3"/>
                </a:solidFill>
                <a:latin typeface="Zalando Sans Expanded SemiBold"/>
                <a:ea typeface="Zalando Sans Expanded SemiBold"/>
                <a:cs typeface="Zalando Sans Expanded SemiBold"/>
                <a:sym typeface="Zalando Sans Expanded SemiBold"/>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223" name="Google Shape;223;p20"/>
          <p:cNvSpPr txBox="1"/>
          <p:nvPr>
            <p:ph idx="6" type="body"/>
          </p:nvPr>
        </p:nvSpPr>
        <p:spPr>
          <a:xfrm>
            <a:off x="692625" y="3040600"/>
            <a:ext cx="2221200" cy="951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24" name="Google Shape;224;p20"/>
          <p:cNvSpPr txBox="1"/>
          <p:nvPr>
            <p:ph idx="7" type="body"/>
          </p:nvPr>
        </p:nvSpPr>
        <p:spPr>
          <a:xfrm>
            <a:off x="3504513" y="3040600"/>
            <a:ext cx="2221200" cy="951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25" name="Google Shape;225;p20"/>
          <p:cNvSpPr txBox="1"/>
          <p:nvPr>
            <p:ph idx="8" type="body"/>
          </p:nvPr>
        </p:nvSpPr>
        <p:spPr>
          <a:xfrm>
            <a:off x="6316325" y="3040600"/>
            <a:ext cx="2221200" cy="951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26" name="Google Shape;226;p20"/>
          <p:cNvSpPr/>
          <p:nvPr/>
        </p:nvSpPr>
        <p:spPr>
          <a:xfrm>
            <a:off x="7845592" y="539117"/>
            <a:ext cx="66000" cy="6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0"/>
          <p:cNvSpPr/>
          <p:nvPr/>
        </p:nvSpPr>
        <p:spPr>
          <a:xfrm>
            <a:off x="8738916" y="368992"/>
            <a:ext cx="66000" cy="6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8" name="Google Shape;228;p20"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CUSTOM_5_2">
    <p:bg>
      <p:bgPr>
        <a:solidFill>
          <a:schemeClr val="dk1"/>
        </a:solidFill>
      </p:bgPr>
    </p:bg>
    <p:spTree>
      <p:nvGrpSpPr>
        <p:cNvPr id="15" name="Shape 15"/>
        <p:cNvGrpSpPr/>
        <p:nvPr/>
      </p:nvGrpSpPr>
      <p:grpSpPr>
        <a:xfrm>
          <a:off x="0" y="0"/>
          <a:ext cx="0" cy="0"/>
          <a:chOff x="0" y="0"/>
          <a:chExt cx="0" cy="0"/>
        </a:xfrm>
      </p:grpSpPr>
      <p:pic>
        <p:nvPicPr>
          <p:cNvPr id="16" name="Google Shape;16;p3" title="Frame 11305.png"/>
          <p:cNvPicPr preferRelativeResize="0"/>
          <p:nvPr/>
        </p:nvPicPr>
        <p:blipFill>
          <a:blip r:embed="rId2">
            <a:alphaModFix/>
          </a:blip>
          <a:stretch>
            <a:fillRect/>
          </a:stretch>
        </p:blipFill>
        <p:spPr>
          <a:xfrm>
            <a:off x="-1" y="0"/>
            <a:ext cx="9144005" cy="5143500"/>
          </a:xfrm>
          <a:prstGeom prst="rect">
            <a:avLst/>
          </a:prstGeom>
          <a:noFill/>
          <a:ln>
            <a:noFill/>
          </a:ln>
        </p:spPr>
      </p:pic>
      <p:sp>
        <p:nvSpPr>
          <p:cNvPr id="17" name="Google Shape;17;p3"/>
          <p:cNvSpPr txBox="1"/>
          <p:nvPr>
            <p:ph idx="12" type="sldNum"/>
          </p:nvPr>
        </p:nvSpPr>
        <p:spPr>
          <a:xfrm>
            <a:off x="8293200" y="4850275"/>
            <a:ext cx="548700" cy="104100"/>
          </a:xfrm>
          <a:prstGeom prst="rect">
            <a:avLst/>
          </a:prstGeom>
        </p:spPr>
        <p:txBody>
          <a:bodyPr anchorCtr="0" anchor="t" bIns="0" lIns="0" spcFirstLastPara="1" rIns="0" wrap="square" tIns="0">
            <a:noAutofit/>
          </a:bodyPr>
          <a:lstStyle>
            <a:lvl1pPr lvl="0">
              <a:buNone/>
              <a:defRPr>
                <a:solidFill>
                  <a:schemeClr val="dk1"/>
                </a:solidFill>
                <a:latin typeface="Geist Mono Medium"/>
                <a:ea typeface="Geist Mono Medium"/>
                <a:cs typeface="Geist Mono Medium"/>
                <a:sym typeface="Geist Mono Medium"/>
              </a:defRPr>
            </a:lvl1pPr>
            <a:lvl2pPr lvl="1">
              <a:buNone/>
              <a:defRPr>
                <a:solidFill>
                  <a:schemeClr val="dk1"/>
                </a:solidFill>
                <a:latin typeface="Geist Mono Medium"/>
                <a:ea typeface="Geist Mono Medium"/>
                <a:cs typeface="Geist Mono Medium"/>
                <a:sym typeface="Geist Mono Medium"/>
              </a:defRPr>
            </a:lvl2pPr>
            <a:lvl3pPr lvl="2">
              <a:buNone/>
              <a:defRPr>
                <a:solidFill>
                  <a:schemeClr val="dk1"/>
                </a:solidFill>
                <a:latin typeface="Geist Mono Medium"/>
                <a:ea typeface="Geist Mono Medium"/>
                <a:cs typeface="Geist Mono Medium"/>
                <a:sym typeface="Geist Mono Medium"/>
              </a:defRPr>
            </a:lvl3pPr>
            <a:lvl4pPr lvl="3">
              <a:buNone/>
              <a:defRPr>
                <a:solidFill>
                  <a:schemeClr val="dk1"/>
                </a:solidFill>
                <a:latin typeface="Geist Mono Medium"/>
                <a:ea typeface="Geist Mono Medium"/>
                <a:cs typeface="Geist Mono Medium"/>
                <a:sym typeface="Geist Mono Medium"/>
              </a:defRPr>
            </a:lvl4pPr>
            <a:lvl5pPr lvl="4">
              <a:buNone/>
              <a:defRPr>
                <a:solidFill>
                  <a:schemeClr val="dk1"/>
                </a:solidFill>
                <a:latin typeface="Geist Mono Medium"/>
                <a:ea typeface="Geist Mono Medium"/>
                <a:cs typeface="Geist Mono Medium"/>
                <a:sym typeface="Geist Mono Medium"/>
              </a:defRPr>
            </a:lvl5pPr>
            <a:lvl6pPr lvl="5">
              <a:buNone/>
              <a:defRPr>
                <a:solidFill>
                  <a:schemeClr val="dk1"/>
                </a:solidFill>
                <a:latin typeface="Geist Mono Medium"/>
                <a:ea typeface="Geist Mono Medium"/>
                <a:cs typeface="Geist Mono Medium"/>
                <a:sym typeface="Geist Mono Medium"/>
              </a:defRPr>
            </a:lvl6pPr>
            <a:lvl7pPr lvl="6">
              <a:buNone/>
              <a:defRPr>
                <a:solidFill>
                  <a:schemeClr val="dk1"/>
                </a:solidFill>
                <a:latin typeface="Geist Mono Medium"/>
                <a:ea typeface="Geist Mono Medium"/>
                <a:cs typeface="Geist Mono Medium"/>
                <a:sym typeface="Geist Mono Medium"/>
              </a:defRPr>
            </a:lvl7pPr>
            <a:lvl8pPr lvl="7">
              <a:buNone/>
              <a:defRPr>
                <a:solidFill>
                  <a:schemeClr val="dk1"/>
                </a:solidFill>
                <a:latin typeface="Geist Mono Medium"/>
                <a:ea typeface="Geist Mono Medium"/>
                <a:cs typeface="Geist Mono Medium"/>
                <a:sym typeface="Geist Mono Medium"/>
              </a:defRPr>
            </a:lvl8pPr>
            <a:lvl9pPr lvl="8">
              <a:buNone/>
              <a:defRPr>
                <a:solidFill>
                  <a:schemeClr val="dk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19" name="Google Shape;19;p3"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20" name="Google Shape;20;p3"/>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2pPr>
            <a:lvl3pPr lvl="2">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3pPr>
            <a:lvl4pPr lvl="3">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4pPr>
            <a:lvl5pPr lvl="4">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5pPr>
            <a:lvl6pPr lvl="5">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6pPr>
            <a:lvl7pPr lvl="6">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7pPr>
            <a:lvl8pPr lvl="7">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8pPr>
            <a:lvl9pPr lvl="8">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9pPr>
          </a:lstStyle>
          <a:p/>
        </p:txBody>
      </p:sp>
      <p:sp>
        <p:nvSpPr>
          <p:cNvPr id="21" name="Google Shape;21;p3"/>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rgbClr val="737373"/>
                </a:solidFill>
                <a:latin typeface="Geist Mono Medium"/>
                <a:ea typeface="Geist Mono Medium"/>
                <a:cs typeface="Geist Mono Medium"/>
                <a:sym typeface="Geist Mono Medium"/>
              </a:rPr>
              <a:t>©2026 AIRSHIP GROUP, INC. CONFIDENTIAL. NOT FOR DISTRIBUTION.</a:t>
            </a:r>
            <a:endParaRPr sz="500">
              <a:solidFill>
                <a:srgbClr val="737373"/>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2">
  <p:cSld name="CUSTOM_8_2">
    <p:bg>
      <p:bgPr>
        <a:solidFill>
          <a:schemeClr val="lt1"/>
        </a:solidFill>
      </p:bgPr>
    </p:bg>
    <p:spTree>
      <p:nvGrpSpPr>
        <p:cNvPr id="229" name="Shape 229"/>
        <p:cNvGrpSpPr/>
        <p:nvPr/>
      </p:nvGrpSpPr>
      <p:grpSpPr>
        <a:xfrm>
          <a:off x="0" y="0"/>
          <a:ext cx="0" cy="0"/>
          <a:chOff x="0" y="0"/>
          <a:chExt cx="0" cy="0"/>
        </a:xfrm>
      </p:grpSpPr>
      <p:sp>
        <p:nvSpPr>
          <p:cNvPr id="230" name="Google Shape;230;p21"/>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9pPr>
          </a:lstStyle>
          <a:p/>
        </p:txBody>
      </p:sp>
      <p:sp>
        <p:nvSpPr>
          <p:cNvPr id="231" name="Google Shape;231;p21"/>
          <p:cNvSpPr txBox="1"/>
          <p:nvPr>
            <p:ph idx="1"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232" name="Google Shape;232;p21"/>
          <p:cNvSpPr txBox="1"/>
          <p:nvPr>
            <p:ph idx="2" type="body"/>
          </p:nvPr>
        </p:nvSpPr>
        <p:spPr>
          <a:xfrm>
            <a:off x="523975" y="3614919"/>
            <a:ext cx="2444700" cy="9252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33" name="Google Shape;233;p21"/>
          <p:cNvSpPr txBox="1"/>
          <p:nvPr>
            <p:ph idx="3" type="subTitle"/>
          </p:nvPr>
        </p:nvSpPr>
        <p:spPr>
          <a:xfrm>
            <a:off x="523975" y="3447163"/>
            <a:ext cx="24447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234" name="Google Shape;234;p21"/>
          <p:cNvSpPr txBox="1"/>
          <p:nvPr>
            <p:ph idx="4" type="body"/>
          </p:nvPr>
        </p:nvSpPr>
        <p:spPr>
          <a:xfrm>
            <a:off x="3343713" y="3614919"/>
            <a:ext cx="2444700" cy="9252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35" name="Google Shape;235;p21"/>
          <p:cNvSpPr txBox="1"/>
          <p:nvPr>
            <p:ph idx="5" type="subTitle"/>
          </p:nvPr>
        </p:nvSpPr>
        <p:spPr>
          <a:xfrm>
            <a:off x="3343717" y="3447163"/>
            <a:ext cx="24447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236" name="Google Shape;236;p21"/>
          <p:cNvSpPr txBox="1"/>
          <p:nvPr>
            <p:ph idx="6" type="body"/>
          </p:nvPr>
        </p:nvSpPr>
        <p:spPr>
          <a:xfrm>
            <a:off x="6163450" y="3614919"/>
            <a:ext cx="2444700" cy="9252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37" name="Google Shape;237;p21"/>
          <p:cNvSpPr txBox="1"/>
          <p:nvPr>
            <p:ph idx="7" type="subTitle"/>
          </p:nvPr>
        </p:nvSpPr>
        <p:spPr>
          <a:xfrm>
            <a:off x="6163460" y="3447163"/>
            <a:ext cx="24447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200"/>
              <a:buFont typeface="Zalando Sans Expanded Medium"/>
              <a:buNone/>
              <a:defRPr sz="1200">
                <a:solidFill>
                  <a:schemeClr val="dk2"/>
                </a:solidFill>
                <a:latin typeface="Zalando Sans Expanded Medium"/>
                <a:ea typeface="Zalando Sans Expanded Medium"/>
                <a:cs typeface="Zalando Sans Expanded Medium"/>
                <a:sym typeface="Zalando Sans Expanded Medium"/>
              </a:defRPr>
            </a:lvl9pPr>
          </a:lstStyle>
          <a:p/>
        </p:txBody>
      </p:sp>
      <p:sp>
        <p:nvSpPr>
          <p:cNvPr id="238" name="Google Shape;238;p21"/>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21"/>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240" name="Google Shape;240;p21" title="Vector (4).png"/>
          <p:cNvPicPr preferRelativeResize="0"/>
          <p:nvPr/>
        </p:nvPicPr>
        <p:blipFill>
          <a:blip r:embed="rId2">
            <a:alphaModFix/>
          </a:blip>
          <a:stretch>
            <a:fillRect/>
          </a:stretch>
        </p:blipFill>
        <p:spPr>
          <a:xfrm>
            <a:off x="535825" y="4749375"/>
            <a:ext cx="253376" cy="177050"/>
          </a:xfrm>
          <a:prstGeom prst="rect">
            <a:avLst/>
          </a:prstGeom>
          <a:noFill/>
          <a:ln>
            <a:noFill/>
          </a:ln>
        </p:spPr>
      </p:pic>
      <p:sp>
        <p:nvSpPr>
          <p:cNvPr id="241" name="Google Shape;241;p21"/>
          <p:cNvSpPr/>
          <p:nvPr>
            <p:ph idx="8" type="pic"/>
          </p:nvPr>
        </p:nvSpPr>
        <p:spPr>
          <a:xfrm>
            <a:off x="523975"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sp>
        <p:nvSpPr>
          <p:cNvPr id="242" name="Google Shape;242;p21"/>
          <p:cNvSpPr/>
          <p:nvPr>
            <p:ph idx="9" type="pic"/>
          </p:nvPr>
        </p:nvSpPr>
        <p:spPr>
          <a:xfrm>
            <a:off x="3320316"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sp>
        <p:nvSpPr>
          <p:cNvPr id="243" name="Google Shape;243;p21"/>
          <p:cNvSpPr/>
          <p:nvPr>
            <p:ph idx="13" type="pic"/>
          </p:nvPr>
        </p:nvSpPr>
        <p:spPr>
          <a:xfrm>
            <a:off x="6116657"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pic>
        <p:nvPicPr>
          <p:cNvPr id="244" name="Google Shape;244;p21"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2 1">
  <p:cSld name="CUSTOM_8_2_1">
    <p:bg>
      <p:bgPr>
        <a:solidFill>
          <a:schemeClr val="lt1"/>
        </a:solidFill>
      </p:bgPr>
    </p:bg>
    <p:spTree>
      <p:nvGrpSpPr>
        <p:cNvPr id="245" name="Shape 245"/>
        <p:cNvGrpSpPr/>
        <p:nvPr/>
      </p:nvGrpSpPr>
      <p:grpSpPr>
        <a:xfrm>
          <a:off x="0" y="0"/>
          <a:ext cx="0" cy="0"/>
          <a:chOff x="0" y="0"/>
          <a:chExt cx="0" cy="0"/>
        </a:xfrm>
      </p:grpSpPr>
      <p:sp>
        <p:nvSpPr>
          <p:cNvPr id="246" name="Google Shape;246;p22"/>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SzPts val="2400"/>
              <a:buFont typeface="Zalando Sans Expanded Medium"/>
              <a:buNone/>
              <a:defRPr sz="2400">
                <a:latin typeface="Zalando Sans Expanded Medium"/>
                <a:ea typeface="Zalando Sans Expanded Medium"/>
                <a:cs typeface="Zalando Sans Expanded Medium"/>
                <a:sym typeface="Zalando Sans Expanded Medium"/>
              </a:defRPr>
            </a:lvl9pPr>
          </a:lstStyle>
          <a:p/>
        </p:txBody>
      </p:sp>
      <p:sp>
        <p:nvSpPr>
          <p:cNvPr id="247" name="Google Shape;247;p22"/>
          <p:cNvSpPr txBox="1"/>
          <p:nvPr>
            <p:ph idx="1"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248" name="Google Shape;248;p22"/>
          <p:cNvSpPr txBox="1"/>
          <p:nvPr>
            <p:ph idx="2" type="body"/>
          </p:nvPr>
        </p:nvSpPr>
        <p:spPr>
          <a:xfrm>
            <a:off x="523975" y="3614930"/>
            <a:ext cx="1753500" cy="9252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49" name="Google Shape;249;p22"/>
          <p:cNvSpPr txBox="1"/>
          <p:nvPr>
            <p:ph idx="3" type="subTitle"/>
          </p:nvPr>
        </p:nvSpPr>
        <p:spPr>
          <a:xfrm>
            <a:off x="523975" y="3447175"/>
            <a:ext cx="17535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50" name="Google Shape;250;p22"/>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2"/>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252" name="Google Shape;252;p22" title="Vector (4).png"/>
          <p:cNvPicPr preferRelativeResize="0"/>
          <p:nvPr/>
        </p:nvPicPr>
        <p:blipFill>
          <a:blip r:embed="rId2">
            <a:alphaModFix/>
          </a:blip>
          <a:stretch>
            <a:fillRect/>
          </a:stretch>
        </p:blipFill>
        <p:spPr>
          <a:xfrm>
            <a:off x="535825" y="4749375"/>
            <a:ext cx="253376" cy="177050"/>
          </a:xfrm>
          <a:prstGeom prst="rect">
            <a:avLst/>
          </a:prstGeom>
          <a:noFill/>
          <a:ln>
            <a:noFill/>
          </a:ln>
        </p:spPr>
      </p:pic>
      <p:sp>
        <p:nvSpPr>
          <p:cNvPr id="253" name="Google Shape;253;p22"/>
          <p:cNvSpPr/>
          <p:nvPr>
            <p:ph idx="4" type="pic"/>
          </p:nvPr>
        </p:nvSpPr>
        <p:spPr>
          <a:xfrm>
            <a:off x="523975"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sp>
        <p:nvSpPr>
          <p:cNvPr id="254" name="Google Shape;254;p22"/>
          <p:cNvSpPr txBox="1"/>
          <p:nvPr>
            <p:ph idx="5" type="body"/>
          </p:nvPr>
        </p:nvSpPr>
        <p:spPr>
          <a:xfrm>
            <a:off x="2624750" y="3614930"/>
            <a:ext cx="1753500" cy="9252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rtl="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55" name="Google Shape;255;p22"/>
          <p:cNvSpPr txBox="1"/>
          <p:nvPr>
            <p:ph idx="6" type="subTitle"/>
          </p:nvPr>
        </p:nvSpPr>
        <p:spPr>
          <a:xfrm>
            <a:off x="2624750" y="3447175"/>
            <a:ext cx="17535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56" name="Google Shape;256;p22"/>
          <p:cNvSpPr/>
          <p:nvPr>
            <p:ph idx="7" type="pic"/>
          </p:nvPr>
        </p:nvSpPr>
        <p:spPr>
          <a:xfrm>
            <a:off x="2624750"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sp>
        <p:nvSpPr>
          <p:cNvPr id="257" name="Google Shape;257;p22"/>
          <p:cNvSpPr txBox="1"/>
          <p:nvPr>
            <p:ph idx="8" type="body"/>
          </p:nvPr>
        </p:nvSpPr>
        <p:spPr>
          <a:xfrm>
            <a:off x="4774300" y="3614930"/>
            <a:ext cx="1753500" cy="9252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rtl="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58" name="Google Shape;258;p22"/>
          <p:cNvSpPr txBox="1"/>
          <p:nvPr>
            <p:ph idx="9" type="subTitle"/>
          </p:nvPr>
        </p:nvSpPr>
        <p:spPr>
          <a:xfrm>
            <a:off x="4774300" y="3447175"/>
            <a:ext cx="17535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59" name="Google Shape;259;p22"/>
          <p:cNvSpPr/>
          <p:nvPr>
            <p:ph idx="13" type="pic"/>
          </p:nvPr>
        </p:nvSpPr>
        <p:spPr>
          <a:xfrm>
            <a:off x="4774300"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sp>
        <p:nvSpPr>
          <p:cNvPr id="260" name="Google Shape;260;p22"/>
          <p:cNvSpPr txBox="1"/>
          <p:nvPr>
            <p:ph idx="14" type="body"/>
          </p:nvPr>
        </p:nvSpPr>
        <p:spPr>
          <a:xfrm>
            <a:off x="6923850" y="3614930"/>
            <a:ext cx="1753500" cy="9252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92100" lvl="2" marL="13716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3pPr>
            <a:lvl4pPr indent="-292100" lvl="3" marL="18288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4pPr>
            <a:lvl5pPr indent="-292100" lvl="4" marL="22860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5pPr>
            <a:lvl6pPr indent="-292100" lvl="5" marL="27432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6pPr>
            <a:lvl7pPr indent="-292100" lvl="6" marL="32004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7pPr>
            <a:lvl8pPr indent="-292100" lvl="7" marL="3657600" rtl="0">
              <a:lnSpc>
                <a:spcPct val="115000"/>
              </a:lnSpc>
              <a:spcBef>
                <a:spcPts val="1000"/>
              </a:spcBef>
              <a:spcAft>
                <a:spcPts val="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8pPr>
            <a:lvl9pPr indent="-292100" lvl="8" marL="4114800" rtl="0">
              <a:lnSpc>
                <a:spcPct val="115000"/>
              </a:lnSpc>
              <a:spcBef>
                <a:spcPts val="1000"/>
              </a:spcBef>
              <a:spcAft>
                <a:spcPts val="1000"/>
              </a:spcAft>
              <a:buClr>
                <a:schemeClr val="dk2"/>
              </a:buClr>
              <a:buSzPts val="1000"/>
              <a:buFont typeface="Instrument Sans"/>
              <a:buChar char="■"/>
              <a:defRPr sz="1000">
                <a:solidFill>
                  <a:schemeClr val="dk2"/>
                </a:solidFill>
                <a:latin typeface="Instrument Sans"/>
                <a:ea typeface="Instrument Sans"/>
                <a:cs typeface="Instrument Sans"/>
                <a:sym typeface="Instrument Sans"/>
              </a:defRPr>
            </a:lvl9pPr>
          </a:lstStyle>
          <a:p/>
        </p:txBody>
      </p:sp>
      <p:sp>
        <p:nvSpPr>
          <p:cNvPr id="261" name="Google Shape;261;p22"/>
          <p:cNvSpPr txBox="1"/>
          <p:nvPr>
            <p:ph idx="15" type="subTitle"/>
          </p:nvPr>
        </p:nvSpPr>
        <p:spPr>
          <a:xfrm>
            <a:off x="6923850" y="3447175"/>
            <a:ext cx="17535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62" name="Google Shape;262;p22"/>
          <p:cNvSpPr/>
          <p:nvPr>
            <p:ph idx="16" type="pic"/>
          </p:nvPr>
        </p:nvSpPr>
        <p:spPr>
          <a:xfrm>
            <a:off x="6923850" y="1414838"/>
            <a:ext cx="1753500" cy="1832400"/>
          </a:xfrm>
          <a:prstGeom prst="roundRect">
            <a:avLst>
              <a:gd fmla="val 1702" name="adj"/>
            </a:avLst>
          </a:prstGeom>
          <a:noFill/>
          <a:ln>
            <a:noFill/>
          </a:ln>
          <a:effectLst>
            <a:outerShdw blurRad="166087" rotWithShape="0" algn="bl" dir="5400000" dist="18454">
              <a:schemeClr val="accent5">
                <a:alpha val="21000"/>
              </a:schemeClr>
            </a:outerShdw>
          </a:effectLst>
        </p:spPr>
      </p:sp>
      <p:pic>
        <p:nvPicPr>
          <p:cNvPr id="263" name="Google Shape;263;p22"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8_1">
    <p:bg>
      <p:bgPr>
        <a:solidFill>
          <a:schemeClr val="dk1"/>
        </a:solidFill>
      </p:bgPr>
    </p:bg>
    <p:spTree>
      <p:nvGrpSpPr>
        <p:cNvPr id="264" name="Shape 264"/>
        <p:cNvGrpSpPr/>
        <p:nvPr/>
      </p:nvGrpSpPr>
      <p:grpSpPr>
        <a:xfrm>
          <a:off x="0" y="0"/>
          <a:ext cx="0" cy="0"/>
          <a:chOff x="0" y="0"/>
          <a:chExt cx="0" cy="0"/>
        </a:xfrm>
      </p:grpSpPr>
      <p:sp>
        <p:nvSpPr>
          <p:cNvPr id="265" name="Google Shape;265;p23"/>
          <p:cNvSpPr/>
          <p:nvPr/>
        </p:nvSpPr>
        <p:spPr>
          <a:xfrm>
            <a:off x="4838225" y="525500"/>
            <a:ext cx="3727800" cy="1059600"/>
          </a:xfrm>
          <a:prstGeom prst="roundRect">
            <a:avLst>
              <a:gd fmla="val 3180" name="adj"/>
            </a:avLst>
          </a:prstGeom>
          <a:solidFill>
            <a:srgbClr val="1F2A37"/>
          </a:solidFill>
          <a:ln>
            <a:noFill/>
          </a:ln>
          <a:effectLst>
            <a:outerShdw blurRad="114300" rotWithShape="0" algn="bl" dir="5400000" dist="19050">
              <a:schemeClr val="dk2">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66" name="Google Shape;266;p23"/>
          <p:cNvSpPr/>
          <p:nvPr/>
        </p:nvSpPr>
        <p:spPr>
          <a:xfrm flipH="1" rot="-5400000">
            <a:off x="4320875" y="1045650"/>
            <a:ext cx="1059600" cy="24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23"/>
          <p:cNvSpPr txBox="1"/>
          <p:nvPr>
            <p:ph idx="1" type="body"/>
          </p:nvPr>
        </p:nvSpPr>
        <p:spPr>
          <a:xfrm>
            <a:off x="5988550" y="828050"/>
            <a:ext cx="2529900" cy="48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68" name="Google Shape;268;p23"/>
          <p:cNvSpPr/>
          <p:nvPr>
            <p:ph idx="2" type="pic"/>
          </p:nvPr>
        </p:nvSpPr>
        <p:spPr>
          <a:xfrm>
            <a:off x="5147588" y="748650"/>
            <a:ext cx="618900" cy="618900"/>
          </a:xfrm>
          <a:prstGeom prst="rect">
            <a:avLst/>
          </a:prstGeom>
          <a:noFill/>
          <a:ln>
            <a:noFill/>
          </a:ln>
        </p:spPr>
      </p:sp>
      <p:sp>
        <p:nvSpPr>
          <p:cNvPr id="269" name="Google Shape;269;p23"/>
          <p:cNvSpPr txBox="1"/>
          <p:nvPr>
            <p:ph idx="3" type="subTitle"/>
          </p:nvPr>
        </p:nvSpPr>
        <p:spPr>
          <a:xfrm>
            <a:off x="5988550" y="720949"/>
            <a:ext cx="2577600" cy="2478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lt1"/>
              </a:buClr>
              <a:buSzPts val="1400"/>
              <a:buFont typeface="Instrument Sans SemiBold"/>
              <a:buNone/>
              <a:defRPr>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70" name="Google Shape;270;p23"/>
          <p:cNvSpPr/>
          <p:nvPr/>
        </p:nvSpPr>
        <p:spPr>
          <a:xfrm>
            <a:off x="4838225" y="1871225"/>
            <a:ext cx="3727800" cy="1059600"/>
          </a:xfrm>
          <a:prstGeom prst="roundRect">
            <a:avLst>
              <a:gd fmla="val 3180" name="adj"/>
            </a:avLst>
          </a:prstGeom>
          <a:solidFill>
            <a:srgbClr val="1F2A37"/>
          </a:solidFill>
          <a:ln>
            <a:noFill/>
          </a:ln>
          <a:effectLst>
            <a:outerShdw blurRad="114300" rotWithShape="0" algn="bl" dir="5400000" dist="19050">
              <a:schemeClr val="dk2">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71" name="Google Shape;271;p23"/>
          <p:cNvSpPr/>
          <p:nvPr/>
        </p:nvSpPr>
        <p:spPr>
          <a:xfrm flipH="1" rot="-5400000">
            <a:off x="4320875" y="2391375"/>
            <a:ext cx="1059600" cy="24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23"/>
          <p:cNvSpPr txBox="1"/>
          <p:nvPr>
            <p:ph idx="4" type="body"/>
          </p:nvPr>
        </p:nvSpPr>
        <p:spPr>
          <a:xfrm>
            <a:off x="5988550" y="2173775"/>
            <a:ext cx="2529900" cy="4836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73" name="Google Shape;273;p23"/>
          <p:cNvSpPr/>
          <p:nvPr>
            <p:ph idx="5" type="pic"/>
          </p:nvPr>
        </p:nvSpPr>
        <p:spPr>
          <a:xfrm>
            <a:off x="5147588" y="2094375"/>
            <a:ext cx="618900" cy="618900"/>
          </a:xfrm>
          <a:prstGeom prst="rect">
            <a:avLst/>
          </a:prstGeom>
          <a:noFill/>
          <a:ln>
            <a:noFill/>
          </a:ln>
        </p:spPr>
      </p:sp>
      <p:sp>
        <p:nvSpPr>
          <p:cNvPr id="274" name="Google Shape;274;p23"/>
          <p:cNvSpPr txBox="1"/>
          <p:nvPr>
            <p:ph idx="6" type="subTitle"/>
          </p:nvPr>
        </p:nvSpPr>
        <p:spPr>
          <a:xfrm>
            <a:off x="5964700" y="2049149"/>
            <a:ext cx="2577600" cy="2478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lt1"/>
              </a:buClr>
              <a:buSzPts val="1400"/>
              <a:buFont typeface="Instrument Sans SemiBold"/>
              <a:buNone/>
              <a:defRPr>
                <a:solidFill>
                  <a:schemeClr val="lt1"/>
                </a:solidFill>
                <a:latin typeface="Instrument Sans SemiBold"/>
                <a:ea typeface="Instrument Sans SemiBold"/>
                <a:cs typeface="Instrument Sans SemiBold"/>
                <a:sym typeface="Instrument Sans Semi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75" name="Google Shape;275;p23"/>
          <p:cNvSpPr/>
          <p:nvPr/>
        </p:nvSpPr>
        <p:spPr>
          <a:xfrm>
            <a:off x="4838225" y="3216950"/>
            <a:ext cx="3727800" cy="1059600"/>
          </a:xfrm>
          <a:prstGeom prst="roundRect">
            <a:avLst>
              <a:gd fmla="val 3180" name="adj"/>
            </a:avLst>
          </a:prstGeom>
          <a:solidFill>
            <a:srgbClr val="1F2A37"/>
          </a:solidFill>
          <a:ln>
            <a:noFill/>
          </a:ln>
          <a:effectLst>
            <a:outerShdw blurRad="114300" rotWithShape="0" algn="bl" dir="5400000" dist="19050">
              <a:schemeClr val="dk2">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276" name="Google Shape;276;p23"/>
          <p:cNvSpPr/>
          <p:nvPr/>
        </p:nvSpPr>
        <p:spPr>
          <a:xfrm flipH="1" rot="-5400000">
            <a:off x="4320875" y="3737100"/>
            <a:ext cx="1059600" cy="249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3"/>
          <p:cNvSpPr txBox="1"/>
          <p:nvPr>
            <p:ph idx="7" type="body"/>
          </p:nvPr>
        </p:nvSpPr>
        <p:spPr>
          <a:xfrm>
            <a:off x="5988550" y="3519500"/>
            <a:ext cx="2529900" cy="4836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lt1"/>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lt1"/>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78" name="Google Shape;278;p23"/>
          <p:cNvSpPr/>
          <p:nvPr>
            <p:ph idx="8" type="pic"/>
          </p:nvPr>
        </p:nvSpPr>
        <p:spPr>
          <a:xfrm>
            <a:off x="5147588" y="3440100"/>
            <a:ext cx="618900" cy="618900"/>
          </a:xfrm>
          <a:prstGeom prst="rect">
            <a:avLst/>
          </a:prstGeom>
          <a:noFill/>
          <a:ln>
            <a:noFill/>
          </a:ln>
        </p:spPr>
      </p:sp>
      <p:sp>
        <p:nvSpPr>
          <p:cNvPr id="279" name="Google Shape;279;p23"/>
          <p:cNvSpPr txBox="1"/>
          <p:nvPr>
            <p:ph idx="9" type="subTitle"/>
          </p:nvPr>
        </p:nvSpPr>
        <p:spPr>
          <a:xfrm>
            <a:off x="5988550" y="3412399"/>
            <a:ext cx="2577600" cy="2478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lt1"/>
              </a:buClr>
              <a:buSzPts val="1400"/>
              <a:buFont typeface="Instrument Sans SemiBold"/>
              <a:buNone/>
              <a:defRPr>
                <a:solidFill>
                  <a:schemeClr val="lt1"/>
                </a:solidFill>
                <a:latin typeface="Instrument Sans SemiBold"/>
                <a:ea typeface="Instrument Sans SemiBold"/>
                <a:cs typeface="Instrument Sans SemiBold"/>
                <a:sym typeface="Instrument Sans SemiBold"/>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280" name="Google Shape;280;p23"/>
          <p:cNvSpPr txBox="1"/>
          <p:nvPr>
            <p:ph type="title"/>
          </p:nvPr>
        </p:nvSpPr>
        <p:spPr>
          <a:xfrm>
            <a:off x="523975" y="1060825"/>
            <a:ext cx="37131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281" name="Google Shape;281;p23"/>
          <p:cNvSpPr txBox="1"/>
          <p:nvPr>
            <p:ph idx="13" type="body"/>
          </p:nvPr>
        </p:nvSpPr>
        <p:spPr>
          <a:xfrm>
            <a:off x="523975" y="1884725"/>
            <a:ext cx="3713100" cy="17967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3"/>
              </a:buClr>
              <a:buSzPts val="1100"/>
              <a:buFont typeface="Instrument Sans"/>
              <a:buChar char="●"/>
              <a:defRPr sz="1100">
                <a:solidFill>
                  <a:schemeClr val="lt1"/>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3"/>
              </a:buClr>
              <a:buSzPts val="1000"/>
              <a:buFont typeface="Instrument Sans"/>
              <a:buChar char="○"/>
              <a:defRPr sz="1000">
                <a:solidFill>
                  <a:schemeClr val="lt1"/>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3"/>
              </a:buClr>
              <a:buSzPts val="900"/>
              <a:buFont typeface="Instrument Sans"/>
              <a:buChar char="■"/>
              <a:defRPr sz="1000">
                <a:solidFill>
                  <a:schemeClr val="lt1"/>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lt1"/>
              </a:buClr>
              <a:buSzPts val="800"/>
              <a:buFont typeface="Instrument Sans"/>
              <a:buChar char="●"/>
              <a:defRPr sz="900">
                <a:solidFill>
                  <a:schemeClr val="lt1"/>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lt1"/>
              </a:buClr>
              <a:buSzPts val="900"/>
              <a:buFont typeface="Instrument Sans"/>
              <a:buChar char="○"/>
              <a:defRPr sz="900">
                <a:solidFill>
                  <a:schemeClr val="lt1"/>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lt1"/>
              </a:buClr>
              <a:buSzPts val="700"/>
              <a:buFont typeface="Instrument Sans"/>
              <a:buChar char="■"/>
              <a:defRPr sz="900">
                <a:solidFill>
                  <a:schemeClr val="lt1"/>
                </a:solidFill>
                <a:latin typeface="Instrument Sans"/>
                <a:ea typeface="Instrument Sans"/>
                <a:cs typeface="Instrument Sans"/>
                <a:sym typeface="Instrument Sans"/>
              </a:defRPr>
            </a:lvl9pPr>
          </a:lstStyle>
          <a:p/>
        </p:txBody>
      </p:sp>
      <p:sp>
        <p:nvSpPr>
          <p:cNvPr id="282" name="Google Shape;282;p23"/>
          <p:cNvSpPr txBox="1"/>
          <p:nvPr>
            <p:ph idx="14" type="subTitle"/>
          </p:nvPr>
        </p:nvSpPr>
        <p:spPr>
          <a:xfrm>
            <a:off x="538558" y="852250"/>
            <a:ext cx="37131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3"/>
              </a:buClr>
              <a:buSzPts val="900"/>
              <a:buFont typeface="Geist Mono"/>
              <a:buNone/>
              <a:defRPr sz="900">
                <a:solidFill>
                  <a:schemeClr val="accent3"/>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283" name="Google Shape;283;p23"/>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A4A7AE"/>
                </a:solidFill>
                <a:latin typeface="Geist Mono Medium"/>
                <a:ea typeface="Geist Mono Medium"/>
                <a:cs typeface="Geist Mono Medium"/>
                <a:sym typeface="Geist Mono Medium"/>
              </a:defRPr>
            </a:lvl1pPr>
            <a:lvl2pPr lvl="1">
              <a:buNone/>
              <a:defRPr sz="500">
                <a:solidFill>
                  <a:srgbClr val="A4A7AE"/>
                </a:solidFill>
                <a:latin typeface="Geist Mono Medium"/>
                <a:ea typeface="Geist Mono Medium"/>
                <a:cs typeface="Geist Mono Medium"/>
                <a:sym typeface="Geist Mono Medium"/>
              </a:defRPr>
            </a:lvl2pPr>
            <a:lvl3pPr lvl="2">
              <a:buNone/>
              <a:defRPr sz="500">
                <a:solidFill>
                  <a:srgbClr val="A4A7AE"/>
                </a:solidFill>
                <a:latin typeface="Geist Mono Medium"/>
                <a:ea typeface="Geist Mono Medium"/>
                <a:cs typeface="Geist Mono Medium"/>
                <a:sym typeface="Geist Mono Medium"/>
              </a:defRPr>
            </a:lvl3pPr>
            <a:lvl4pPr lvl="3">
              <a:buNone/>
              <a:defRPr sz="500">
                <a:solidFill>
                  <a:srgbClr val="A4A7AE"/>
                </a:solidFill>
                <a:latin typeface="Geist Mono Medium"/>
                <a:ea typeface="Geist Mono Medium"/>
                <a:cs typeface="Geist Mono Medium"/>
                <a:sym typeface="Geist Mono Medium"/>
              </a:defRPr>
            </a:lvl4pPr>
            <a:lvl5pPr lvl="4">
              <a:buNone/>
              <a:defRPr sz="500">
                <a:solidFill>
                  <a:srgbClr val="A4A7AE"/>
                </a:solidFill>
                <a:latin typeface="Geist Mono Medium"/>
                <a:ea typeface="Geist Mono Medium"/>
                <a:cs typeface="Geist Mono Medium"/>
                <a:sym typeface="Geist Mono Medium"/>
              </a:defRPr>
            </a:lvl5pPr>
            <a:lvl6pPr lvl="5">
              <a:buNone/>
              <a:defRPr sz="500">
                <a:solidFill>
                  <a:srgbClr val="A4A7AE"/>
                </a:solidFill>
                <a:latin typeface="Geist Mono Medium"/>
                <a:ea typeface="Geist Mono Medium"/>
                <a:cs typeface="Geist Mono Medium"/>
                <a:sym typeface="Geist Mono Medium"/>
              </a:defRPr>
            </a:lvl6pPr>
            <a:lvl7pPr lvl="6">
              <a:buNone/>
              <a:defRPr sz="500">
                <a:solidFill>
                  <a:srgbClr val="A4A7AE"/>
                </a:solidFill>
                <a:latin typeface="Geist Mono Medium"/>
                <a:ea typeface="Geist Mono Medium"/>
                <a:cs typeface="Geist Mono Medium"/>
                <a:sym typeface="Geist Mono Medium"/>
              </a:defRPr>
            </a:lvl7pPr>
            <a:lvl8pPr lvl="7">
              <a:buNone/>
              <a:defRPr sz="500">
                <a:solidFill>
                  <a:srgbClr val="A4A7AE"/>
                </a:solidFill>
                <a:latin typeface="Geist Mono Medium"/>
                <a:ea typeface="Geist Mono Medium"/>
                <a:cs typeface="Geist Mono Medium"/>
                <a:sym typeface="Geist Mono Medium"/>
              </a:defRPr>
            </a:lvl8pPr>
            <a:lvl9pPr lvl="8">
              <a:buNone/>
              <a:defRPr sz="500">
                <a:solidFill>
                  <a:srgbClr val="A4A7AE"/>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23"/>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A4A7AE"/>
                </a:solidFill>
                <a:latin typeface="Geist Mono Medium"/>
                <a:ea typeface="Geist Mono Medium"/>
                <a:cs typeface="Geist Mono Medium"/>
                <a:sym typeface="Geist Mono Medium"/>
              </a:rPr>
              <a:t>©2026 AIRSHIP GROUP, INC. CONFIDENTIAL. NOT FOR DISTRIBUTION.</a:t>
            </a:r>
            <a:endParaRPr sz="500">
              <a:solidFill>
                <a:srgbClr val="A4A7AE"/>
              </a:solidFill>
              <a:latin typeface="Geist Mono Medium"/>
              <a:ea typeface="Geist Mono Medium"/>
              <a:cs typeface="Geist Mono Medium"/>
              <a:sym typeface="Geist Mono Medium"/>
            </a:endParaRPr>
          </a:p>
        </p:txBody>
      </p:sp>
      <p:pic>
        <p:nvPicPr>
          <p:cNvPr id="285" name="Google Shape;285;p23" title="Group 10597 (1).png"/>
          <p:cNvPicPr preferRelativeResize="0"/>
          <p:nvPr/>
        </p:nvPicPr>
        <p:blipFill>
          <a:blip r:embed="rId2">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white 1 1">
  <p:cSld name="ONE_COLUMN_TEXT_4_1_1_1_2_1">
    <p:bg>
      <p:bgPr>
        <a:solidFill>
          <a:schemeClr val="lt1"/>
        </a:solidFill>
      </p:bgPr>
    </p:bg>
    <p:spTree>
      <p:nvGrpSpPr>
        <p:cNvPr id="286" name="Shape 286"/>
        <p:cNvGrpSpPr/>
        <p:nvPr/>
      </p:nvGrpSpPr>
      <p:grpSpPr>
        <a:xfrm>
          <a:off x="0" y="0"/>
          <a:ext cx="0" cy="0"/>
          <a:chOff x="0" y="0"/>
          <a:chExt cx="0" cy="0"/>
        </a:xfrm>
      </p:grpSpPr>
      <p:sp>
        <p:nvSpPr>
          <p:cNvPr id="287" name="Google Shape;287;p24"/>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288" name="Google Shape;288;p24"/>
          <p:cNvSpPr txBox="1"/>
          <p:nvPr>
            <p:ph idx="1" type="body"/>
          </p:nvPr>
        </p:nvSpPr>
        <p:spPr>
          <a:xfrm>
            <a:off x="523975" y="2613600"/>
            <a:ext cx="1708200" cy="17967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289" name="Google Shape;289;p24" title="Vector (2).png"/>
          <p:cNvPicPr preferRelativeResize="0"/>
          <p:nvPr/>
        </p:nvPicPr>
        <p:blipFill>
          <a:blip r:embed="rId2">
            <a:alphaModFix/>
          </a:blip>
          <a:stretch>
            <a:fillRect/>
          </a:stretch>
        </p:blipFill>
        <p:spPr>
          <a:xfrm>
            <a:off x="291661" y="213554"/>
            <a:ext cx="232325" cy="162096"/>
          </a:xfrm>
          <a:prstGeom prst="rect">
            <a:avLst/>
          </a:prstGeom>
          <a:noFill/>
          <a:ln>
            <a:noFill/>
          </a:ln>
        </p:spPr>
      </p:pic>
      <p:sp>
        <p:nvSpPr>
          <p:cNvPr id="290" name="Google Shape;290;p24"/>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291" name="Google Shape;291;p24"/>
          <p:cNvSpPr/>
          <p:nvPr>
            <p:ph idx="3" type="pic"/>
          </p:nvPr>
        </p:nvSpPr>
        <p:spPr>
          <a:xfrm>
            <a:off x="546350" y="1563675"/>
            <a:ext cx="633000" cy="633000"/>
          </a:xfrm>
          <a:prstGeom prst="rect">
            <a:avLst/>
          </a:prstGeom>
          <a:noFill/>
          <a:ln>
            <a:noFill/>
          </a:ln>
        </p:spPr>
      </p:sp>
      <p:sp>
        <p:nvSpPr>
          <p:cNvPr id="292" name="Google Shape;292;p24"/>
          <p:cNvSpPr txBox="1"/>
          <p:nvPr>
            <p:ph idx="4" type="subTitle"/>
          </p:nvPr>
        </p:nvSpPr>
        <p:spPr>
          <a:xfrm>
            <a:off x="523975" y="2295525"/>
            <a:ext cx="1708200" cy="3180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93" name="Google Shape;293;p24"/>
          <p:cNvSpPr txBox="1"/>
          <p:nvPr>
            <p:ph idx="5" type="body"/>
          </p:nvPr>
        </p:nvSpPr>
        <p:spPr>
          <a:xfrm>
            <a:off x="2638675" y="2613600"/>
            <a:ext cx="1708200" cy="17967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294" name="Google Shape;294;p24"/>
          <p:cNvSpPr/>
          <p:nvPr>
            <p:ph idx="6" type="pic"/>
          </p:nvPr>
        </p:nvSpPr>
        <p:spPr>
          <a:xfrm>
            <a:off x="2638675" y="1563675"/>
            <a:ext cx="633000" cy="633000"/>
          </a:xfrm>
          <a:prstGeom prst="rect">
            <a:avLst/>
          </a:prstGeom>
          <a:noFill/>
          <a:ln>
            <a:noFill/>
          </a:ln>
        </p:spPr>
      </p:sp>
      <p:sp>
        <p:nvSpPr>
          <p:cNvPr id="295" name="Google Shape;295;p24"/>
          <p:cNvSpPr txBox="1"/>
          <p:nvPr>
            <p:ph idx="7" type="subTitle"/>
          </p:nvPr>
        </p:nvSpPr>
        <p:spPr>
          <a:xfrm>
            <a:off x="2638675" y="2295525"/>
            <a:ext cx="17082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96" name="Google Shape;296;p24"/>
          <p:cNvSpPr txBox="1"/>
          <p:nvPr>
            <p:ph idx="8" type="body"/>
          </p:nvPr>
        </p:nvSpPr>
        <p:spPr>
          <a:xfrm>
            <a:off x="4730988" y="2613600"/>
            <a:ext cx="1708200" cy="17967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297" name="Google Shape;297;p24"/>
          <p:cNvSpPr/>
          <p:nvPr>
            <p:ph idx="9" type="pic"/>
          </p:nvPr>
        </p:nvSpPr>
        <p:spPr>
          <a:xfrm>
            <a:off x="4731000" y="1563675"/>
            <a:ext cx="633000" cy="633000"/>
          </a:xfrm>
          <a:prstGeom prst="rect">
            <a:avLst/>
          </a:prstGeom>
          <a:noFill/>
          <a:ln>
            <a:noFill/>
          </a:ln>
        </p:spPr>
      </p:sp>
      <p:sp>
        <p:nvSpPr>
          <p:cNvPr id="298" name="Google Shape;298;p24"/>
          <p:cNvSpPr txBox="1"/>
          <p:nvPr>
            <p:ph idx="13" type="subTitle"/>
          </p:nvPr>
        </p:nvSpPr>
        <p:spPr>
          <a:xfrm>
            <a:off x="4730988" y="2295525"/>
            <a:ext cx="17082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299" name="Google Shape;299;p24"/>
          <p:cNvSpPr txBox="1"/>
          <p:nvPr>
            <p:ph idx="14" type="body"/>
          </p:nvPr>
        </p:nvSpPr>
        <p:spPr>
          <a:xfrm>
            <a:off x="6823325" y="2613600"/>
            <a:ext cx="1708200" cy="1796700"/>
          </a:xfrm>
          <a:prstGeom prst="rect">
            <a:avLst/>
          </a:prstGeom>
          <a:noFill/>
          <a:ln>
            <a:noFill/>
          </a:ln>
        </p:spPr>
        <p:txBody>
          <a:bodyPr anchorCtr="0" anchor="t" bIns="91425" lIns="0" spcFirstLastPara="1" rIns="91425" wrap="square" tIns="0">
            <a:noAutofit/>
          </a:bodyPr>
          <a:lstStyle>
            <a:lvl1pPr indent="-298450" lvl="0" marL="457200" rtl="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rtl="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rtl="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rtl="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rtl="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rtl="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rtl="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300" name="Google Shape;300;p24"/>
          <p:cNvSpPr/>
          <p:nvPr>
            <p:ph idx="15" type="pic"/>
          </p:nvPr>
        </p:nvSpPr>
        <p:spPr>
          <a:xfrm>
            <a:off x="6823325" y="1563675"/>
            <a:ext cx="633000" cy="633000"/>
          </a:xfrm>
          <a:prstGeom prst="rect">
            <a:avLst/>
          </a:prstGeom>
          <a:noFill/>
          <a:ln>
            <a:noFill/>
          </a:ln>
        </p:spPr>
      </p:sp>
      <p:sp>
        <p:nvSpPr>
          <p:cNvPr id="301" name="Google Shape;301;p24"/>
          <p:cNvSpPr txBox="1"/>
          <p:nvPr>
            <p:ph idx="16" type="subTitle"/>
          </p:nvPr>
        </p:nvSpPr>
        <p:spPr>
          <a:xfrm>
            <a:off x="6823325" y="2295525"/>
            <a:ext cx="1708200" cy="318000"/>
          </a:xfrm>
          <a:prstGeom prst="rect">
            <a:avLst/>
          </a:prstGeom>
          <a:noFill/>
          <a:ln>
            <a:noFill/>
          </a:ln>
        </p:spPr>
        <p:txBody>
          <a:bodyPr anchorCtr="0" anchor="t" bIns="0" lIns="0" spcFirstLastPara="1" rIns="91425" wrap="square" tIns="0">
            <a:noAutofit/>
          </a:bodyPr>
          <a:lstStyle>
            <a:lvl1pPr lvl="0"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1pPr>
            <a:lvl2pPr lvl="1"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2pPr>
            <a:lvl3pPr lvl="2"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3pPr>
            <a:lvl4pPr lvl="3"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4pPr>
            <a:lvl5pPr lvl="4"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5pPr>
            <a:lvl6pPr lvl="5"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6pPr>
            <a:lvl7pPr lvl="6"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7pPr>
            <a:lvl8pPr lvl="7"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8pPr>
            <a:lvl9pPr lvl="8" rtl="0">
              <a:spcBef>
                <a:spcPts val="0"/>
              </a:spcBef>
              <a:spcAft>
                <a:spcPts val="0"/>
              </a:spcAft>
              <a:buClr>
                <a:schemeClr val="dk2"/>
              </a:buClr>
              <a:buSzPts val="1300"/>
              <a:buFont typeface="Zalando Sans Expanded Medium"/>
              <a:buNone/>
              <a:defRPr sz="1300">
                <a:solidFill>
                  <a:schemeClr val="dk2"/>
                </a:solidFill>
                <a:latin typeface="Zalando Sans Expanded Medium"/>
                <a:ea typeface="Zalando Sans Expanded Medium"/>
                <a:cs typeface="Zalando Sans Expanded Medium"/>
                <a:sym typeface="Zalando Sans Expanded Medium"/>
              </a:defRPr>
            </a:lvl9pPr>
          </a:lstStyle>
          <a:p/>
        </p:txBody>
      </p:sp>
      <p:sp>
        <p:nvSpPr>
          <p:cNvPr id="302" name="Google Shape;302;p24"/>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303" name="Google Shape;303;p24"/>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304" name="Google Shape;304;p24" title="Vector (4).png"/>
          <p:cNvPicPr preferRelativeResize="0"/>
          <p:nvPr/>
        </p:nvPicPr>
        <p:blipFill>
          <a:blip r:embed="rId3">
            <a:alphaModFix/>
          </a:blip>
          <a:stretch>
            <a:fillRect/>
          </a:stretch>
        </p:blipFill>
        <p:spPr>
          <a:xfrm>
            <a:off x="535825" y="4749375"/>
            <a:ext cx="253376" cy="177050"/>
          </a:xfrm>
          <a:prstGeom prst="rect">
            <a:avLst/>
          </a:prstGeom>
          <a:noFill/>
          <a:ln>
            <a:noFill/>
          </a:ln>
        </p:spPr>
      </p:pic>
      <p:pic>
        <p:nvPicPr>
          <p:cNvPr id="305" name="Google Shape;305;p24" title="Group 10597 (1).png"/>
          <p:cNvPicPr preferRelativeResize="0"/>
          <p:nvPr/>
        </p:nvPicPr>
        <p:blipFill>
          <a:blip r:embed="rId4">
            <a:alphaModFix/>
          </a:blip>
          <a:stretch>
            <a:fillRect/>
          </a:stretch>
        </p:blipFill>
        <p:spPr>
          <a:xfrm>
            <a:off x="541850" y="4756297"/>
            <a:ext cx="1153025" cy="162350"/>
          </a:xfrm>
          <a:prstGeom prst="rect">
            <a:avLst/>
          </a:prstGeom>
          <a:noFill/>
          <a:ln>
            <a:noFill/>
          </a:ln>
        </p:spPr>
      </p:pic>
    </p:spTree>
  </p:cSld>
  <p:clrMapOvr>
    <a:masterClrMapping/>
  </p:clrMapOvr>
  <p:extLst>
    <p:ext uri="{DCECCB84-F9BA-43D5-87BE-67443E8EF086}">
      <p15:sldGuideLst>
        <p15:guide id="1" pos="184">
          <p15:clr>
            <a:srgbClr val="E46962"/>
          </p15:clr>
        </p15:guide>
        <p15:guide id="2" orient="horz" pos="380">
          <p15:clr>
            <a:srgbClr val="E46962"/>
          </p15:clr>
        </p15:guide>
        <p15:guide id="3" orient="horz" pos="696">
          <p15:clr>
            <a:srgbClr val="E46962"/>
          </p15:clr>
        </p15:guide>
        <p15:guide id="4" pos="5422">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white no sub">
  <p:cSld name="ONE_COLUMN_TEXT_4_1_1_1_1">
    <p:bg>
      <p:bgPr>
        <a:solidFill>
          <a:schemeClr val="lt1"/>
        </a:solidFill>
      </p:bgPr>
    </p:bg>
    <p:spTree>
      <p:nvGrpSpPr>
        <p:cNvPr id="306" name="Shape 306"/>
        <p:cNvGrpSpPr/>
        <p:nvPr/>
      </p:nvGrpSpPr>
      <p:grpSpPr>
        <a:xfrm>
          <a:off x="0" y="0"/>
          <a:ext cx="0" cy="0"/>
          <a:chOff x="0" y="0"/>
          <a:chExt cx="0" cy="0"/>
        </a:xfrm>
      </p:grpSpPr>
      <p:sp>
        <p:nvSpPr>
          <p:cNvPr id="307" name="Google Shape;307;p25"/>
          <p:cNvSpPr txBox="1"/>
          <p:nvPr>
            <p:ph type="title"/>
          </p:nvPr>
        </p:nvSpPr>
        <p:spPr>
          <a:xfrm>
            <a:off x="523975" y="811525"/>
            <a:ext cx="7371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308" name="Google Shape;308;p25"/>
          <p:cNvSpPr txBox="1"/>
          <p:nvPr>
            <p:ph idx="1" type="body"/>
          </p:nvPr>
        </p:nvSpPr>
        <p:spPr>
          <a:xfrm>
            <a:off x="523975" y="1523075"/>
            <a:ext cx="22212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pic>
        <p:nvPicPr>
          <p:cNvPr id="309" name="Google Shape;309;p25" title="Vector (2).png"/>
          <p:cNvPicPr preferRelativeResize="0"/>
          <p:nvPr/>
        </p:nvPicPr>
        <p:blipFill>
          <a:blip r:embed="rId2">
            <a:alphaModFix/>
          </a:blip>
          <a:stretch>
            <a:fillRect/>
          </a:stretch>
        </p:blipFill>
        <p:spPr>
          <a:xfrm>
            <a:off x="291661" y="213554"/>
            <a:ext cx="232325" cy="162096"/>
          </a:xfrm>
          <a:prstGeom prst="rect">
            <a:avLst/>
          </a:prstGeom>
          <a:noFill/>
          <a:ln>
            <a:noFill/>
          </a:ln>
        </p:spPr>
      </p:pic>
      <p:sp>
        <p:nvSpPr>
          <p:cNvPr id="310" name="Google Shape;310;p25"/>
          <p:cNvSpPr txBox="1"/>
          <p:nvPr>
            <p:ph idx="2" type="subTitle"/>
          </p:nvPr>
        </p:nvSpPr>
        <p:spPr>
          <a:xfrm>
            <a:off x="539325" y="602950"/>
            <a:ext cx="48843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cxnSp>
        <p:nvCxnSpPr>
          <p:cNvPr id="311" name="Google Shape;311;p25"/>
          <p:cNvCxnSpPr/>
          <p:nvPr/>
        </p:nvCxnSpPr>
        <p:spPr>
          <a:xfrm>
            <a:off x="641350" y="1492425"/>
            <a:ext cx="433800" cy="0"/>
          </a:xfrm>
          <a:prstGeom prst="straightConnector1">
            <a:avLst/>
          </a:prstGeom>
          <a:noFill/>
          <a:ln cap="flat" cmpd="sng" w="9525">
            <a:solidFill>
              <a:schemeClr val="accent5"/>
            </a:solidFill>
            <a:prstDash val="solid"/>
            <a:round/>
            <a:headEnd len="med" w="med" type="none"/>
            <a:tailEnd len="med" w="med" type="none"/>
          </a:ln>
        </p:spPr>
      </p:cxnSp>
      <p:sp>
        <p:nvSpPr>
          <p:cNvPr id="312" name="Google Shape;312;p25"/>
          <p:cNvSpPr txBox="1"/>
          <p:nvPr>
            <p:ph idx="3" type="body"/>
          </p:nvPr>
        </p:nvSpPr>
        <p:spPr>
          <a:xfrm>
            <a:off x="3109594" y="1523075"/>
            <a:ext cx="22212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cxnSp>
        <p:nvCxnSpPr>
          <p:cNvPr id="313" name="Google Shape;313;p25"/>
          <p:cNvCxnSpPr/>
          <p:nvPr/>
        </p:nvCxnSpPr>
        <p:spPr>
          <a:xfrm>
            <a:off x="3226969" y="1492425"/>
            <a:ext cx="433800" cy="0"/>
          </a:xfrm>
          <a:prstGeom prst="straightConnector1">
            <a:avLst/>
          </a:prstGeom>
          <a:noFill/>
          <a:ln cap="flat" cmpd="sng" w="9525">
            <a:solidFill>
              <a:schemeClr val="accent5"/>
            </a:solidFill>
            <a:prstDash val="solid"/>
            <a:round/>
            <a:headEnd len="med" w="med" type="none"/>
            <a:tailEnd len="med" w="med" type="none"/>
          </a:ln>
        </p:spPr>
      </p:cxnSp>
      <p:sp>
        <p:nvSpPr>
          <p:cNvPr id="314" name="Google Shape;314;p25"/>
          <p:cNvSpPr txBox="1"/>
          <p:nvPr>
            <p:ph idx="4" type="body"/>
          </p:nvPr>
        </p:nvSpPr>
        <p:spPr>
          <a:xfrm>
            <a:off x="5695213" y="1523075"/>
            <a:ext cx="2221200" cy="30636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cxnSp>
        <p:nvCxnSpPr>
          <p:cNvPr id="315" name="Google Shape;315;p25"/>
          <p:cNvCxnSpPr/>
          <p:nvPr/>
        </p:nvCxnSpPr>
        <p:spPr>
          <a:xfrm>
            <a:off x="5812588" y="1492425"/>
            <a:ext cx="433800" cy="0"/>
          </a:xfrm>
          <a:prstGeom prst="straightConnector1">
            <a:avLst/>
          </a:prstGeom>
          <a:noFill/>
          <a:ln cap="flat" cmpd="sng" w="9525">
            <a:solidFill>
              <a:schemeClr val="accent5"/>
            </a:solidFill>
            <a:prstDash val="solid"/>
            <a:round/>
            <a:headEnd len="med" w="med" type="none"/>
            <a:tailEnd len="med" w="med" type="none"/>
          </a:ln>
        </p:spPr>
      </p:cxnSp>
      <p:pic>
        <p:nvPicPr>
          <p:cNvPr id="316" name="Google Shape;316;p25" title="Ellipse 851 (2).png"/>
          <p:cNvPicPr preferRelativeResize="0"/>
          <p:nvPr/>
        </p:nvPicPr>
        <p:blipFill rotWithShape="1">
          <a:blip r:embed="rId3">
            <a:alphaModFix/>
          </a:blip>
          <a:srcRect b="1466" l="-10483" r="50984" t="38913"/>
          <a:stretch/>
        </p:blipFill>
        <p:spPr>
          <a:xfrm>
            <a:off x="6598825" y="0"/>
            <a:ext cx="2545172" cy="2087077"/>
          </a:xfrm>
          <a:prstGeom prst="rect">
            <a:avLst/>
          </a:prstGeom>
          <a:noFill/>
          <a:ln>
            <a:noFill/>
          </a:ln>
        </p:spPr>
      </p:pic>
      <p:pic>
        <p:nvPicPr>
          <p:cNvPr id="317" name="Google Shape;317;p25" title="Ellipse 851 (2).png"/>
          <p:cNvPicPr preferRelativeResize="0"/>
          <p:nvPr/>
        </p:nvPicPr>
        <p:blipFill rotWithShape="1">
          <a:blip r:embed="rId3">
            <a:alphaModFix/>
          </a:blip>
          <a:srcRect b="-30527" l="-19668" r="34561" t="49575"/>
          <a:stretch/>
        </p:blipFill>
        <p:spPr>
          <a:xfrm>
            <a:off x="5556975" y="-5238"/>
            <a:ext cx="3587026" cy="2791927"/>
          </a:xfrm>
          <a:prstGeom prst="rect">
            <a:avLst/>
          </a:prstGeom>
          <a:noFill/>
          <a:ln>
            <a:noFill/>
          </a:ln>
        </p:spPr>
      </p:pic>
      <p:sp>
        <p:nvSpPr>
          <p:cNvPr id="318" name="Google Shape;318;p25"/>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319" name="Google Shape;319;p25"/>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320" name="Google Shape;320;p25" title="Group 10597 (1).png"/>
          <p:cNvPicPr preferRelativeResize="0"/>
          <p:nvPr/>
        </p:nvPicPr>
        <p:blipFill>
          <a:blip r:embed="rId4">
            <a:alphaModFix/>
          </a:blip>
          <a:stretch>
            <a:fillRect/>
          </a:stretch>
        </p:blipFill>
        <p:spPr>
          <a:xfrm>
            <a:off x="541850" y="4756297"/>
            <a:ext cx="1153025" cy="162350"/>
          </a:xfrm>
          <a:prstGeom prst="rect">
            <a:avLst/>
          </a:prstGeom>
          <a:noFill/>
          <a:ln>
            <a:noFill/>
          </a:ln>
        </p:spPr>
      </p:pic>
    </p:spTree>
  </p:cSld>
  <p:clrMapOvr>
    <a:masterClrMapping/>
  </p:clrMapOvr>
  <p:extLst>
    <p:ext uri="{DCECCB84-F9BA-43D5-87BE-67443E8EF086}">
      <p15:sldGuideLst>
        <p15:guide id="1" pos="184">
          <p15:clr>
            <a:srgbClr val="E46962"/>
          </p15:clr>
        </p15:guide>
        <p15:guide id="2" orient="horz" pos="288">
          <p15:clr>
            <a:srgbClr val="E46962"/>
          </p15:clr>
        </p15:guide>
        <p15:guide id="3"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7">
    <p:spTree>
      <p:nvGrpSpPr>
        <p:cNvPr id="321" name="Shape 321"/>
        <p:cNvGrpSpPr/>
        <p:nvPr/>
      </p:nvGrpSpPr>
      <p:grpSpPr>
        <a:xfrm>
          <a:off x="0" y="0"/>
          <a:ext cx="0" cy="0"/>
          <a:chOff x="0" y="0"/>
          <a:chExt cx="0" cy="0"/>
        </a:xfrm>
      </p:grpSpPr>
      <p:sp>
        <p:nvSpPr>
          <p:cNvPr id="322" name="Google Shape;322;p26"/>
          <p:cNvSpPr/>
          <p:nvPr/>
        </p:nvSpPr>
        <p:spPr>
          <a:xfrm>
            <a:off x="4447725" y="0"/>
            <a:ext cx="4696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26"/>
          <p:cNvSpPr txBox="1"/>
          <p:nvPr>
            <p:ph type="title"/>
          </p:nvPr>
        </p:nvSpPr>
        <p:spPr>
          <a:xfrm>
            <a:off x="523975" y="1349975"/>
            <a:ext cx="3546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324" name="Google Shape;324;p26"/>
          <p:cNvSpPr txBox="1"/>
          <p:nvPr>
            <p:ph idx="1" type="body"/>
          </p:nvPr>
        </p:nvSpPr>
        <p:spPr>
          <a:xfrm>
            <a:off x="523975" y="1767275"/>
            <a:ext cx="3546900" cy="17967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325" name="Google Shape;325;p26"/>
          <p:cNvSpPr txBox="1"/>
          <p:nvPr>
            <p:ph idx="2" type="subTitle"/>
          </p:nvPr>
        </p:nvSpPr>
        <p:spPr>
          <a:xfrm>
            <a:off x="537905" y="1141400"/>
            <a:ext cx="35469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326" name="Google Shape;326;p26"/>
          <p:cNvSpPr/>
          <p:nvPr>
            <p:ph idx="3" type="pic"/>
          </p:nvPr>
        </p:nvSpPr>
        <p:spPr>
          <a:xfrm>
            <a:off x="546350" y="521525"/>
            <a:ext cx="466500" cy="466500"/>
          </a:xfrm>
          <a:prstGeom prst="rect">
            <a:avLst/>
          </a:prstGeom>
          <a:noFill/>
          <a:ln>
            <a:noFill/>
          </a:ln>
        </p:spPr>
      </p:sp>
      <p:sp>
        <p:nvSpPr>
          <p:cNvPr id="327" name="Google Shape;327;p26"/>
          <p:cNvSpPr/>
          <p:nvPr>
            <p:ph idx="4" type="pic"/>
          </p:nvPr>
        </p:nvSpPr>
        <p:spPr>
          <a:xfrm>
            <a:off x="5047500" y="521525"/>
            <a:ext cx="3560700" cy="3878400"/>
          </a:xfrm>
          <a:prstGeom prst="roundRect">
            <a:avLst>
              <a:gd fmla="val 2250" name="adj"/>
            </a:avLst>
          </a:prstGeom>
          <a:noFill/>
          <a:ln>
            <a:noFill/>
          </a:ln>
        </p:spPr>
      </p:sp>
      <p:sp>
        <p:nvSpPr>
          <p:cNvPr id="328" name="Google Shape;328;p26"/>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26"/>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330" name="Google Shape;330;p26" title="Vector (4).png"/>
          <p:cNvPicPr preferRelativeResize="0"/>
          <p:nvPr/>
        </p:nvPicPr>
        <p:blipFill>
          <a:blip r:embed="rId2">
            <a:alphaModFix/>
          </a:blip>
          <a:stretch>
            <a:fillRect/>
          </a:stretch>
        </p:blipFill>
        <p:spPr>
          <a:xfrm>
            <a:off x="535825" y="4749375"/>
            <a:ext cx="253376" cy="177050"/>
          </a:xfrm>
          <a:prstGeom prst="rect">
            <a:avLst/>
          </a:prstGeom>
          <a:noFill/>
          <a:ln>
            <a:noFill/>
          </a:ln>
        </p:spPr>
      </p:pic>
      <p:pic>
        <p:nvPicPr>
          <p:cNvPr id="331" name="Google Shape;331;p26"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7_1">
    <p:spTree>
      <p:nvGrpSpPr>
        <p:cNvPr id="332" name="Shape 332"/>
        <p:cNvGrpSpPr/>
        <p:nvPr/>
      </p:nvGrpSpPr>
      <p:grpSpPr>
        <a:xfrm>
          <a:off x="0" y="0"/>
          <a:ext cx="0" cy="0"/>
          <a:chOff x="0" y="0"/>
          <a:chExt cx="0" cy="0"/>
        </a:xfrm>
      </p:grpSpPr>
      <p:pic>
        <p:nvPicPr>
          <p:cNvPr id="333" name="Google Shape;333;p27" title="Vector (3).png"/>
          <p:cNvPicPr preferRelativeResize="0"/>
          <p:nvPr/>
        </p:nvPicPr>
        <p:blipFill>
          <a:blip r:embed="rId2">
            <a:alphaModFix/>
          </a:blip>
          <a:stretch>
            <a:fillRect/>
          </a:stretch>
        </p:blipFill>
        <p:spPr>
          <a:xfrm>
            <a:off x="546338" y="4756725"/>
            <a:ext cx="232325" cy="162343"/>
          </a:xfrm>
          <a:prstGeom prst="rect">
            <a:avLst/>
          </a:prstGeom>
          <a:noFill/>
          <a:ln>
            <a:noFill/>
          </a:ln>
        </p:spPr>
      </p:pic>
      <p:sp>
        <p:nvSpPr>
          <p:cNvPr id="334" name="Google Shape;334;p27"/>
          <p:cNvSpPr/>
          <p:nvPr/>
        </p:nvSpPr>
        <p:spPr>
          <a:xfrm>
            <a:off x="0" y="0"/>
            <a:ext cx="461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7"/>
          <p:cNvSpPr/>
          <p:nvPr>
            <p:ph idx="2" type="pic"/>
          </p:nvPr>
        </p:nvSpPr>
        <p:spPr>
          <a:xfrm>
            <a:off x="567275" y="521525"/>
            <a:ext cx="3560700" cy="3878400"/>
          </a:xfrm>
          <a:prstGeom prst="roundRect">
            <a:avLst>
              <a:gd fmla="val 2250" name="adj"/>
            </a:avLst>
          </a:prstGeom>
          <a:noFill/>
          <a:ln>
            <a:noFill/>
          </a:ln>
        </p:spPr>
      </p:sp>
      <p:sp>
        <p:nvSpPr>
          <p:cNvPr id="336" name="Google Shape;336;p27"/>
          <p:cNvSpPr txBox="1"/>
          <p:nvPr>
            <p:ph type="title"/>
          </p:nvPr>
        </p:nvSpPr>
        <p:spPr>
          <a:xfrm>
            <a:off x="5043450" y="1349975"/>
            <a:ext cx="3546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337" name="Google Shape;337;p27"/>
          <p:cNvSpPr txBox="1"/>
          <p:nvPr>
            <p:ph idx="1" type="body"/>
          </p:nvPr>
        </p:nvSpPr>
        <p:spPr>
          <a:xfrm>
            <a:off x="5043450" y="1767275"/>
            <a:ext cx="3546900" cy="17967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338" name="Google Shape;338;p27"/>
          <p:cNvSpPr txBox="1"/>
          <p:nvPr>
            <p:ph idx="3" type="subTitle"/>
          </p:nvPr>
        </p:nvSpPr>
        <p:spPr>
          <a:xfrm>
            <a:off x="5057380" y="1141400"/>
            <a:ext cx="35469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339" name="Google Shape;339;p27"/>
          <p:cNvSpPr/>
          <p:nvPr>
            <p:ph idx="4" type="pic"/>
          </p:nvPr>
        </p:nvSpPr>
        <p:spPr>
          <a:xfrm>
            <a:off x="5065825" y="521525"/>
            <a:ext cx="466500" cy="466500"/>
          </a:xfrm>
          <a:prstGeom prst="rect">
            <a:avLst/>
          </a:prstGeom>
          <a:noFill/>
          <a:ln>
            <a:noFill/>
          </a:ln>
        </p:spPr>
      </p:sp>
      <p:sp>
        <p:nvSpPr>
          <p:cNvPr id="340" name="Google Shape;340;p27"/>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341" name="Google Shape;341;p27"/>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pic>
        <p:nvPicPr>
          <p:cNvPr id="342" name="Google Shape;342;p27"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7_1_1">
    <p:spTree>
      <p:nvGrpSpPr>
        <p:cNvPr id="343" name="Shape 343"/>
        <p:cNvGrpSpPr/>
        <p:nvPr/>
      </p:nvGrpSpPr>
      <p:grpSpPr>
        <a:xfrm>
          <a:off x="0" y="0"/>
          <a:ext cx="0" cy="0"/>
          <a:chOff x="0" y="0"/>
          <a:chExt cx="0" cy="0"/>
        </a:xfrm>
      </p:grpSpPr>
      <p:pic>
        <p:nvPicPr>
          <p:cNvPr id="344" name="Google Shape;344;p28" title="Vector (3).png"/>
          <p:cNvPicPr preferRelativeResize="0"/>
          <p:nvPr/>
        </p:nvPicPr>
        <p:blipFill>
          <a:blip r:embed="rId2">
            <a:alphaModFix/>
          </a:blip>
          <a:stretch>
            <a:fillRect/>
          </a:stretch>
        </p:blipFill>
        <p:spPr>
          <a:xfrm>
            <a:off x="546338" y="4756725"/>
            <a:ext cx="232325" cy="162343"/>
          </a:xfrm>
          <a:prstGeom prst="rect">
            <a:avLst/>
          </a:prstGeom>
          <a:noFill/>
          <a:ln>
            <a:noFill/>
          </a:ln>
        </p:spPr>
      </p:pic>
      <p:sp>
        <p:nvSpPr>
          <p:cNvPr id="345" name="Google Shape;345;p28"/>
          <p:cNvSpPr/>
          <p:nvPr/>
        </p:nvSpPr>
        <p:spPr>
          <a:xfrm>
            <a:off x="0" y="0"/>
            <a:ext cx="4613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p28"/>
          <p:cNvSpPr txBox="1"/>
          <p:nvPr>
            <p:ph type="title"/>
          </p:nvPr>
        </p:nvSpPr>
        <p:spPr>
          <a:xfrm>
            <a:off x="5043450" y="956825"/>
            <a:ext cx="3546900" cy="417300"/>
          </a:xfrm>
          <a:prstGeom prst="rect">
            <a:avLst/>
          </a:prstGeom>
          <a:noFill/>
          <a:ln>
            <a:noFill/>
          </a:ln>
        </p:spPr>
        <p:txBody>
          <a:bodyPr anchorCtr="0" anchor="t" bIns="91425" lIns="0" spcFirstLastPara="1" rIns="91425" wrap="square" tIns="0">
            <a:noAutofit/>
          </a:bodyPr>
          <a:lstStyle>
            <a:lvl1pPr lvl="0" algn="l">
              <a:lnSpc>
                <a:spcPct val="100000"/>
              </a:lnSpc>
              <a:spcBef>
                <a:spcPts val="0"/>
              </a:spcBef>
              <a:spcAft>
                <a:spcPts val="0"/>
              </a:spcAft>
              <a:buClr>
                <a:schemeClr val="dk1"/>
              </a:buClr>
              <a:buSzPts val="2400"/>
              <a:buFont typeface="Zalando Sans Expanded Medium"/>
              <a:buNone/>
              <a:defRPr b="0" sz="2400">
                <a:solidFill>
                  <a:schemeClr val="dk1"/>
                </a:solidFill>
                <a:latin typeface="Zalando Sans Expanded Medium"/>
                <a:ea typeface="Zalando Sans Expanded Medium"/>
                <a:cs typeface="Zalando Sans Expanded Medium"/>
                <a:sym typeface="Zalando Sans Expanded Medium"/>
              </a:defRPr>
            </a:lvl1pPr>
            <a:lvl2pPr lvl="1"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2pPr>
            <a:lvl3pPr lvl="2"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3pPr>
            <a:lvl4pPr lvl="3"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4pPr>
            <a:lvl5pPr lvl="4"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5pPr>
            <a:lvl6pPr lvl="5"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6pPr>
            <a:lvl7pPr lvl="6"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7pPr>
            <a:lvl8pPr lvl="7"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8pPr>
            <a:lvl9pPr lvl="8" algn="l">
              <a:lnSpc>
                <a:spcPct val="100000"/>
              </a:lnSpc>
              <a:spcBef>
                <a:spcPts val="0"/>
              </a:spcBef>
              <a:spcAft>
                <a:spcPts val="0"/>
              </a:spcAft>
              <a:buClr>
                <a:srgbClr val="000000"/>
              </a:buClr>
              <a:buSzPts val="2400"/>
              <a:buFont typeface="Zalando Sans Expanded Medium"/>
              <a:buNone/>
              <a:defRPr sz="2400">
                <a:solidFill>
                  <a:srgbClr val="000000"/>
                </a:solidFill>
                <a:latin typeface="Zalando Sans Expanded Medium"/>
                <a:ea typeface="Zalando Sans Expanded Medium"/>
                <a:cs typeface="Zalando Sans Expanded Medium"/>
                <a:sym typeface="Zalando Sans Expanded Medium"/>
              </a:defRPr>
            </a:lvl9pPr>
          </a:lstStyle>
          <a:p/>
        </p:txBody>
      </p:sp>
      <p:sp>
        <p:nvSpPr>
          <p:cNvPr id="347" name="Google Shape;347;p28"/>
          <p:cNvSpPr txBox="1"/>
          <p:nvPr>
            <p:ph idx="1" type="body"/>
          </p:nvPr>
        </p:nvSpPr>
        <p:spPr>
          <a:xfrm>
            <a:off x="5043450" y="1374125"/>
            <a:ext cx="3546900" cy="1468200"/>
          </a:xfrm>
          <a:prstGeom prst="rect">
            <a:avLst/>
          </a:prstGeom>
          <a:noFill/>
          <a:ln>
            <a:noFill/>
          </a:ln>
        </p:spPr>
        <p:txBody>
          <a:bodyPr anchorCtr="0" anchor="t" bIns="91425" lIns="0" spcFirstLastPara="1" rIns="91425" wrap="square" tIns="0">
            <a:noAutofit/>
          </a:bodyPr>
          <a:lstStyle>
            <a:lvl1pPr indent="-298450" lvl="0" marL="457200">
              <a:lnSpc>
                <a:spcPct val="115000"/>
              </a:lnSpc>
              <a:spcBef>
                <a:spcPts val="100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1pPr>
            <a:lvl2pPr indent="-292100" lvl="1" marL="914400">
              <a:lnSpc>
                <a:spcPct val="115000"/>
              </a:lnSpc>
              <a:spcBef>
                <a:spcPts val="1000"/>
              </a:spcBef>
              <a:spcAft>
                <a:spcPts val="0"/>
              </a:spcAft>
              <a:buClr>
                <a:schemeClr val="accent1"/>
              </a:buClr>
              <a:buSzPts val="1000"/>
              <a:buFont typeface="Instrument Sans"/>
              <a:buChar char="○"/>
              <a:defRPr sz="1000">
                <a:solidFill>
                  <a:schemeClr val="dk2"/>
                </a:solidFill>
                <a:latin typeface="Instrument Sans"/>
                <a:ea typeface="Instrument Sans"/>
                <a:cs typeface="Instrument Sans"/>
                <a:sym typeface="Instrument Sans"/>
              </a:defRPr>
            </a:lvl2pPr>
            <a:lvl3pPr indent="-285750" lvl="2" marL="1371600">
              <a:lnSpc>
                <a:spcPct val="115000"/>
              </a:lnSpc>
              <a:spcBef>
                <a:spcPts val="1000"/>
              </a:spcBef>
              <a:spcAft>
                <a:spcPts val="0"/>
              </a:spcAft>
              <a:buClr>
                <a:schemeClr val="accent1"/>
              </a:buClr>
              <a:buSzPts val="900"/>
              <a:buFont typeface="Instrument Sans"/>
              <a:buChar char="■"/>
              <a:defRPr sz="1000">
                <a:solidFill>
                  <a:schemeClr val="dk2"/>
                </a:solidFill>
                <a:latin typeface="Instrument Sans"/>
                <a:ea typeface="Instrument Sans"/>
                <a:cs typeface="Instrument Sans"/>
                <a:sym typeface="Instrument Sans"/>
              </a:defRPr>
            </a:lvl3pPr>
            <a:lvl4pPr indent="-279400" lvl="3" marL="1828800">
              <a:lnSpc>
                <a:spcPct val="115000"/>
              </a:lnSpc>
              <a:spcBef>
                <a:spcPts val="1000"/>
              </a:spcBef>
              <a:spcAft>
                <a:spcPts val="0"/>
              </a:spcAft>
              <a:buClr>
                <a:schemeClr val="dk2"/>
              </a:buClr>
              <a:buSzPts val="800"/>
              <a:buFont typeface="Instrument Sans"/>
              <a:buChar char="●"/>
              <a:defRPr sz="900">
                <a:solidFill>
                  <a:schemeClr val="dk2"/>
                </a:solidFill>
                <a:latin typeface="Instrument Sans"/>
                <a:ea typeface="Instrument Sans"/>
                <a:cs typeface="Instrument Sans"/>
                <a:sym typeface="Instrument Sans"/>
              </a:defRPr>
            </a:lvl4pPr>
            <a:lvl5pPr indent="-285750" lvl="4" marL="2286000">
              <a:lnSpc>
                <a:spcPct val="115000"/>
              </a:lnSpc>
              <a:spcBef>
                <a:spcPts val="100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5pPr>
            <a:lvl6pPr indent="-273050" lvl="5" marL="27432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6pPr>
            <a:lvl7pPr indent="-273050" lvl="6" marL="32004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7pPr>
            <a:lvl8pPr indent="-273050" lvl="7" marL="3657600">
              <a:lnSpc>
                <a:spcPct val="115000"/>
              </a:lnSpc>
              <a:spcBef>
                <a:spcPts val="1000"/>
              </a:spcBef>
              <a:spcAft>
                <a:spcPts val="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8pPr>
            <a:lvl9pPr indent="-273050" lvl="8" marL="4114800">
              <a:lnSpc>
                <a:spcPct val="115000"/>
              </a:lnSpc>
              <a:spcBef>
                <a:spcPts val="1000"/>
              </a:spcBef>
              <a:spcAft>
                <a:spcPts val="1000"/>
              </a:spcAft>
              <a:buClr>
                <a:schemeClr val="dk2"/>
              </a:buClr>
              <a:buSzPts val="700"/>
              <a:buFont typeface="Instrument Sans"/>
              <a:buChar char="■"/>
              <a:defRPr sz="900">
                <a:solidFill>
                  <a:schemeClr val="dk2"/>
                </a:solidFill>
                <a:latin typeface="Instrument Sans"/>
                <a:ea typeface="Instrument Sans"/>
                <a:cs typeface="Instrument Sans"/>
                <a:sym typeface="Instrument Sans"/>
              </a:defRPr>
            </a:lvl9pPr>
          </a:lstStyle>
          <a:p/>
        </p:txBody>
      </p:sp>
      <p:sp>
        <p:nvSpPr>
          <p:cNvPr id="348" name="Google Shape;348;p28"/>
          <p:cNvSpPr txBox="1"/>
          <p:nvPr>
            <p:ph idx="2" type="subTitle"/>
          </p:nvPr>
        </p:nvSpPr>
        <p:spPr>
          <a:xfrm>
            <a:off x="5057380" y="748250"/>
            <a:ext cx="35469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accent1"/>
              </a:buClr>
              <a:buSzPts val="900"/>
              <a:buFont typeface="Geist Mono"/>
              <a:buNone/>
              <a:defRPr sz="900">
                <a:solidFill>
                  <a:schemeClr val="accent1"/>
                </a:solidFill>
                <a:latin typeface="Geist Mono"/>
                <a:ea typeface="Geist Mono"/>
                <a:cs typeface="Geist Mono"/>
                <a:sym typeface="Geist Mono"/>
              </a:defRPr>
            </a:lvl1pPr>
            <a:lvl2pPr lvl="1">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2pPr>
            <a:lvl3pPr lvl="2">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3pPr>
            <a:lvl4pPr lvl="3">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4pPr>
            <a:lvl5pPr lvl="4">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5pPr>
            <a:lvl6pPr lvl="5">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6pPr>
            <a:lvl7pPr lvl="6">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7pPr>
            <a:lvl8pPr lvl="7">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8pPr>
            <a:lvl9pPr lvl="8">
              <a:spcBef>
                <a:spcPts val="0"/>
              </a:spcBef>
              <a:spcAft>
                <a:spcPts val="0"/>
              </a:spcAft>
              <a:buClr>
                <a:schemeClr val="accent1"/>
              </a:buClr>
              <a:buSzPts val="1500"/>
              <a:buFont typeface="Geist Mono"/>
              <a:buNone/>
              <a:defRPr sz="1500">
                <a:solidFill>
                  <a:schemeClr val="accent1"/>
                </a:solidFill>
                <a:latin typeface="Geist Mono"/>
                <a:ea typeface="Geist Mono"/>
                <a:cs typeface="Geist Mono"/>
                <a:sym typeface="Geist Mono"/>
              </a:defRPr>
            </a:lvl9pPr>
          </a:lstStyle>
          <a:p/>
        </p:txBody>
      </p:sp>
      <p:sp>
        <p:nvSpPr>
          <p:cNvPr id="349" name="Google Shape;349;p28"/>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lvl1pPr lvl="0">
              <a:buNone/>
              <a:defRPr sz="500">
                <a:solidFill>
                  <a:srgbClr val="717680"/>
                </a:solidFill>
                <a:latin typeface="Geist Mono Medium"/>
                <a:ea typeface="Geist Mono Medium"/>
                <a:cs typeface="Geist Mono Medium"/>
                <a:sym typeface="Geist Mono Medium"/>
              </a:defRPr>
            </a:lvl1pPr>
            <a:lvl2pPr lvl="1">
              <a:buNone/>
              <a:defRPr sz="500">
                <a:solidFill>
                  <a:srgbClr val="717680"/>
                </a:solidFill>
                <a:latin typeface="Geist Mono Medium"/>
                <a:ea typeface="Geist Mono Medium"/>
                <a:cs typeface="Geist Mono Medium"/>
                <a:sym typeface="Geist Mono Medium"/>
              </a:defRPr>
            </a:lvl2pPr>
            <a:lvl3pPr lvl="2">
              <a:buNone/>
              <a:defRPr sz="500">
                <a:solidFill>
                  <a:srgbClr val="717680"/>
                </a:solidFill>
                <a:latin typeface="Geist Mono Medium"/>
                <a:ea typeface="Geist Mono Medium"/>
                <a:cs typeface="Geist Mono Medium"/>
                <a:sym typeface="Geist Mono Medium"/>
              </a:defRPr>
            </a:lvl3pPr>
            <a:lvl4pPr lvl="3">
              <a:buNone/>
              <a:defRPr sz="500">
                <a:solidFill>
                  <a:srgbClr val="717680"/>
                </a:solidFill>
                <a:latin typeface="Geist Mono Medium"/>
                <a:ea typeface="Geist Mono Medium"/>
                <a:cs typeface="Geist Mono Medium"/>
                <a:sym typeface="Geist Mono Medium"/>
              </a:defRPr>
            </a:lvl4pPr>
            <a:lvl5pPr lvl="4">
              <a:buNone/>
              <a:defRPr sz="500">
                <a:solidFill>
                  <a:srgbClr val="717680"/>
                </a:solidFill>
                <a:latin typeface="Geist Mono Medium"/>
                <a:ea typeface="Geist Mono Medium"/>
                <a:cs typeface="Geist Mono Medium"/>
                <a:sym typeface="Geist Mono Medium"/>
              </a:defRPr>
            </a:lvl5pPr>
            <a:lvl6pPr lvl="5">
              <a:buNone/>
              <a:defRPr sz="500">
                <a:solidFill>
                  <a:srgbClr val="717680"/>
                </a:solidFill>
                <a:latin typeface="Geist Mono Medium"/>
                <a:ea typeface="Geist Mono Medium"/>
                <a:cs typeface="Geist Mono Medium"/>
                <a:sym typeface="Geist Mono Medium"/>
              </a:defRPr>
            </a:lvl6pPr>
            <a:lvl7pPr lvl="6">
              <a:buNone/>
              <a:defRPr sz="500">
                <a:solidFill>
                  <a:srgbClr val="717680"/>
                </a:solidFill>
                <a:latin typeface="Geist Mono Medium"/>
                <a:ea typeface="Geist Mono Medium"/>
                <a:cs typeface="Geist Mono Medium"/>
                <a:sym typeface="Geist Mono Medium"/>
              </a:defRPr>
            </a:lvl7pPr>
            <a:lvl8pPr lvl="7">
              <a:buNone/>
              <a:defRPr sz="500">
                <a:solidFill>
                  <a:srgbClr val="717680"/>
                </a:solidFill>
                <a:latin typeface="Geist Mono Medium"/>
                <a:ea typeface="Geist Mono Medium"/>
                <a:cs typeface="Geist Mono Medium"/>
                <a:sym typeface="Geist Mono Medium"/>
              </a:defRPr>
            </a:lvl8pPr>
            <a:lvl9pPr lvl="8">
              <a:buNone/>
              <a:defRPr sz="500">
                <a:solidFill>
                  <a:srgbClr val="717680"/>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28"/>
          <p:cNvSpPr txBox="1"/>
          <p:nvPr/>
        </p:nvSpPr>
        <p:spPr>
          <a:xfrm>
            <a:off x="5507800" y="4785850"/>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rgbClr val="717680"/>
                </a:solidFill>
                <a:latin typeface="Geist Mono Medium"/>
                <a:ea typeface="Geist Mono Medium"/>
                <a:cs typeface="Geist Mono Medium"/>
                <a:sym typeface="Geist Mono Medium"/>
              </a:rPr>
              <a:t>©2026 AIRSHIP GROUP, INC. CONFIDENTIAL. NOT FOR DISTRIBUTION.</a:t>
            </a:r>
            <a:endParaRPr sz="500">
              <a:solidFill>
                <a:srgbClr val="717680"/>
              </a:solidFill>
              <a:latin typeface="Geist Mono Medium"/>
              <a:ea typeface="Geist Mono Medium"/>
              <a:cs typeface="Geist Mono Medium"/>
              <a:sym typeface="Geist Mono Medium"/>
            </a:endParaRPr>
          </a:p>
        </p:txBody>
      </p:sp>
      <p:sp>
        <p:nvSpPr>
          <p:cNvPr id="351" name="Google Shape;351;p28"/>
          <p:cNvSpPr/>
          <p:nvPr/>
        </p:nvSpPr>
        <p:spPr>
          <a:xfrm>
            <a:off x="5065825" y="3470525"/>
            <a:ext cx="3583200" cy="790800"/>
          </a:xfrm>
          <a:prstGeom prst="roundRect">
            <a:avLst>
              <a:gd fmla="val 318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352" name="Google Shape;352;p28"/>
          <p:cNvSpPr txBox="1"/>
          <p:nvPr>
            <p:ph idx="3" type="body"/>
          </p:nvPr>
        </p:nvSpPr>
        <p:spPr>
          <a:xfrm>
            <a:off x="5248700" y="3537725"/>
            <a:ext cx="3230100" cy="656400"/>
          </a:xfrm>
          <a:prstGeom prst="rect">
            <a:avLst/>
          </a:prstGeom>
          <a:noFill/>
          <a:ln>
            <a:noFill/>
          </a:ln>
        </p:spPr>
        <p:txBody>
          <a:bodyPr anchorCtr="0" anchor="t" bIns="91425" lIns="0" spcFirstLastPara="1" rIns="91425" wrap="square" tIns="0">
            <a:noAutofit/>
          </a:bodyPr>
          <a:lstStyle>
            <a:lvl1pPr indent="-311150" lvl="0" marL="4572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1pPr>
            <a:lvl2pPr indent="-311150" lvl="1" marL="9144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2pPr>
            <a:lvl3pPr indent="-311150" lvl="2" marL="13716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3pPr>
            <a:lvl4pPr indent="-311150" lvl="3" marL="18288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4pPr>
            <a:lvl5pPr indent="-311150" lvl="4" marL="22860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5pPr>
            <a:lvl6pPr indent="-311150" lvl="5" marL="27432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6pPr>
            <a:lvl7pPr indent="-311150" lvl="6" marL="32004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7pPr>
            <a:lvl8pPr indent="-311150" lvl="7" marL="36576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8pPr>
            <a:lvl9pPr indent="-311150" lvl="8" marL="4114800">
              <a:spcBef>
                <a:spcPts val="1000"/>
              </a:spcBef>
              <a:spcAft>
                <a:spcPts val="0"/>
              </a:spcAft>
              <a:buClr>
                <a:schemeClr val="accent3"/>
              </a:buClr>
              <a:buSzPts val="1300"/>
              <a:buFont typeface="Instrument Sans Medium"/>
              <a:buChar char="■"/>
              <a:defRPr sz="1300">
                <a:solidFill>
                  <a:schemeClr val="accent3"/>
                </a:solidFill>
                <a:latin typeface="Instrument Sans Medium"/>
                <a:ea typeface="Instrument Sans Medium"/>
                <a:cs typeface="Instrument Sans Medium"/>
                <a:sym typeface="Instrument Sans Medium"/>
              </a:defRPr>
            </a:lvl9pPr>
          </a:lstStyle>
          <a:p/>
        </p:txBody>
      </p:sp>
      <p:pic>
        <p:nvPicPr>
          <p:cNvPr id="353" name="Google Shape;353;p28" title="Group 10597 (1).png"/>
          <p:cNvPicPr preferRelativeResize="0"/>
          <p:nvPr/>
        </p:nvPicPr>
        <p:blipFill>
          <a:blip r:embed="rId3">
            <a:alphaModFix/>
          </a:blip>
          <a:stretch>
            <a:fillRect/>
          </a:stretch>
        </p:blipFill>
        <p:spPr>
          <a:xfrm>
            <a:off x="541850" y="4756297"/>
            <a:ext cx="1153025" cy="1623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bg>
      <p:bgPr>
        <a:solidFill>
          <a:schemeClr val="dk1"/>
        </a:solidFill>
      </p:bgPr>
    </p:bg>
    <p:spTree>
      <p:nvGrpSpPr>
        <p:cNvPr id="354" name="Shape 354"/>
        <p:cNvGrpSpPr/>
        <p:nvPr/>
      </p:nvGrpSpPr>
      <p:grpSpPr>
        <a:xfrm>
          <a:off x="0" y="0"/>
          <a:ext cx="0" cy="0"/>
          <a:chOff x="0" y="0"/>
          <a:chExt cx="0" cy="0"/>
        </a:xfrm>
      </p:grpSpPr>
      <p:pic>
        <p:nvPicPr>
          <p:cNvPr id="355" name="Google Shape;355;p29" title="Horizon line.png"/>
          <p:cNvPicPr preferRelativeResize="0"/>
          <p:nvPr/>
        </p:nvPicPr>
        <p:blipFill rotWithShape="1">
          <a:blip r:embed="rId2">
            <a:alphaModFix/>
          </a:blip>
          <a:srcRect b="35200" l="0" r="0" t="-35200"/>
          <a:stretch/>
        </p:blipFill>
        <p:spPr>
          <a:xfrm>
            <a:off x="0" y="-433100"/>
            <a:ext cx="9144003" cy="5576588"/>
          </a:xfrm>
          <a:prstGeom prst="rect">
            <a:avLst/>
          </a:prstGeom>
          <a:noFill/>
          <a:ln>
            <a:noFill/>
          </a:ln>
        </p:spPr>
      </p:pic>
      <p:sp>
        <p:nvSpPr>
          <p:cNvPr id="356" name="Google Shape;356;p29"/>
          <p:cNvSpPr txBox="1"/>
          <p:nvPr>
            <p:ph type="title"/>
          </p:nvPr>
        </p:nvSpPr>
        <p:spPr>
          <a:xfrm>
            <a:off x="535825" y="2960925"/>
            <a:ext cx="35358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357" name="Google Shape;357;p29" title="Group 10597@2x.png"/>
          <p:cNvPicPr preferRelativeResize="0"/>
          <p:nvPr/>
        </p:nvPicPr>
        <p:blipFill>
          <a:blip r:embed="rId3">
            <a:alphaModFix/>
          </a:blip>
          <a:stretch>
            <a:fillRect/>
          </a:stretch>
        </p:blipFill>
        <p:spPr>
          <a:xfrm>
            <a:off x="535825" y="984373"/>
            <a:ext cx="1448550" cy="203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CUSTOM_5_2_1">
    <p:bg>
      <p:bgPr>
        <a:solidFill>
          <a:schemeClr val="dk1"/>
        </a:solidFill>
      </p:bgPr>
    </p:bg>
    <p:spTree>
      <p:nvGrpSpPr>
        <p:cNvPr id="22" name="Shape 22"/>
        <p:cNvGrpSpPr/>
        <p:nvPr/>
      </p:nvGrpSpPr>
      <p:grpSpPr>
        <a:xfrm>
          <a:off x="0" y="0"/>
          <a:ext cx="0" cy="0"/>
          <a:chOff x="0" y="0"/>
          <a:chExt cx="0" cy="0"/>
        </a:xfrm>
      </p:grpSpPr>
      <p:pic>
        <p:nvPicPr>
          <p:cNvPr id="23" name="Google Shape;23;p4" title="Frame 11306.png"/>
          <p:cNvPicPr preferRelativeResize="0"/>
          <p:nvPr/>
        </p:nvPicPr>
        <p:blipFill rotWithShape="1">
          <a:blip r:embed="rId2">
            <a:alphaModFix/>
          </a:blip>
          <a:srcRect b="0" l="0" r="3306" t="0"/>
          <a:stretch/>
        </p:blipFill>
        <p:spPr>
          <a:xfrm>
            <a:off x="302100" y="0"/>
            <a:ext cx="8841898" cy="5143500"/>
          </a:xfrm>
          <a:prstGeom prst="rect">
            <a:avLst/>
          </a:prstGeom>
          <a:noFill/>
          <a:ln>
            <a:noFill/>
          </a:ln>
        </p:spPr>
      </p:pic>
      <p:sp>
        <p:nvSpPr>
          <p:cNvPr id="24" name="Google Shape;24;p4"/>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25" name="Google Shape;25;p4"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26" name="Google Shape;26;p4"/>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2pPr>
            <a:lvl3pPr lvl="2">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3pPr>
            <a:lvl4pPr lvl="3">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4pPr>
            <a:lvl5pPr lvl="4">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5pPr>
            <a:lvl6pPr lvl="5">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6pPr>
            <a:lvl7pPr lvl="6">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7pPr>
            <a:lvl8pPr lvl="7">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8pPr>
            <a:lvl9pPr lvl="8">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9pPr>
          </a:lstStyle>
          <a:p/>
        </p:txBody>
      </p:sp>
      <p:sp>
        <p:nvSpPr>
          <p:cNvPr id="27" name="Google Shape;27;p4"/>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rgbClr val="737373"/>
                </a:solidFill>
                <a:latin typeface="Geist Mono Medium"/>
                <a:ea typeface="Geist Mono Medium"/>
                <a:cs typeface="Geist Mono Medium"/>
                <a:sym typeface="Geist Mono Medium"/>
              </a:rPr>
              <a:t>©2026 AIRSHIP GROUP, INC. CONFIDENTIAL. NOT FOR DISTRIBUTION.</a:t>
            </a:r>
            <a:endParaRPr sz="500">
              <a:solidFill>
                <a:srgbClr val="737373"/>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CUSTOM_5_1">
    <p:bg>
      <p:bgPr>
        <a:solidFill>
          <a:schemeClr val="dk1"/>
        </a:solidFill>
      </p:bgPr>
    </p:bg>
    <p:spTree>
      <p:nvGrpSpPr>
        <p:cNvPr id="28" name="Shape 28"/>
        <p:cNvGrpSpPr/>
        <p:nvPr/>
      </p:nvGrpSpPr>
      <p:grpSpPr>
        <a:xfrm>
          <a:off x="0" y="0"/>
          <a:ext cx="0" cy="0"/>
          <a:chOff x="0" y="0"/>
          <a:chExt cx="0" cy="0"/>
        </a:xfrm>
      </p:grpSpPr>
      <p:pic>
        <p:nvPicPr>
          <p:cNvPr id="29" name="Google Shape;29;p5" title="Horizon line.png"/>
          <p:cNvPicPr preferRelativeResize="0"/>
          <p:nvPr/>
        </p:nvPicPr>
        <p:blipFill rotWithShape="1">
          <a:blip r:embed="rId2">
            <a:alphaModFix/>
          </a:blip>
          <a:srcRect b="35200" l="0" r="0" t="-35200"/>
          <a:stretch/>
        </p:blipFill>
        <p:spPr>
          <a:xfrm>
            <a:off x="0" y="-433100"/>
            <a:ext cx="9144003" cy="5576588"/>
          </a:xfrm>
          <a:prstGeom prst="rect">
            <a:avLst/>
          </a:prstGeom>
          <a:noFill/>
          <a:ln>
            <a:noFill/>
          </a:ln>
        </p:spPr>
      </p:pic>
      <p:sp>
        <p:nvSpPr>
          <p:cNvPr id="30" name="Google Shape;30;p5"/>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31" name="Google Shape;31;p5"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32" name="Google Shape;32;p5"/>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2pPr>
            <a:lvl3pPr lvl="2">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3pPr>
            <a:lvl4pPr lvl="3">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4pPr>
            <a:lvl5pPr lvl="4">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5pPr>
            <a:lvl6pPr lvl="5">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6pPr>
            <a:lvl7pPr lvl="6">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7pPr>
            <a:lvl8pPr lvl="7">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8pPr>
            <a:lvl9pPr lvl="8">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9pPr>
          </a:lstStyle>
          <a:p/>
        </p:txBody>
      </p:sp>
      <p:sp>
        <p:nvSpPr>
          <p:cNvPr id="33" name="Google Shape;33;p5"/>
          <p:cNvSpPr/>
          <p:nvPr/>
        </p:nvSpPr>
        <p:spPr>
          <a:xfrm rot="6996523">
            <a:off x="5502834" y="298094"/>
            <a:ext cx="2817178" cy="4636310"/>
          </a:xfrm>
          <a:prstGeom prst="arc">
            <a:avLst>
              <a:gd fmla="val 16200000" name="adj1"/>
              <a:gd fmla="val 16129258" name="adj2"/>
            </a:avLst>
          </a:prstGeom>
          <a:noFill/>
          <a:ln cap="flat" cmpd="sng" w="997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34" name="Google Shape;34;p5"/>
          <p:cNvSpPr/>
          <p:nvPr/>
        </p:nvSpPr>
        <p:spPr>
          <a:xfrm rot="-2903324">
            <a:off x="5672227" y="550486"/>
            <a:ext cx="2691571" cy="4429596"/>
          </a:xfrm>
          <a:prstGeom prst="arc">
            <a:avLst>
              <a:gd fmla="val 16200000" name="adj1"/>
              <a:gd fmla="val 16129258"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 name="Google Shape;35;p5"/>
          <p:cNvSpPr/>
          <p:nvPr/>
        </p:nvSpPr>
        <p:spPr>
          <a:xfrm rot="-2903324">
            <a:off x="5672227" y="550486"/>
            <a:ext cx="2691571" cy="4429596"/>
          </a:xfrm>
          <a:prstGeom prst="arc">
            <a:avLst>
              <a:gd fmla="val 16200000" name="adj1"/>
              <a:gd fmla="val 5129060"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 name="Google Shape;36;p5" title="Stocksy_txpc9d900ecMiD400_Medium_7094208.jpg"/>
          <p:cNvPicPr preferRelativeResize="0"/>
          <p:nvPr/>
        </p:nvPicPr>
        <p:blipFill rotWithShape="1">
          <a:blip r:embed="rId4">
            <a:alphaModFix/>
          </a:blip>
          <a:srcRect b="1903" l="23913" r="29353" t="0"/>
          <a:stretch/>
        </p:blipFill>
        <p:spPr>
          <a:xfrm>
            <a:off x="5635075" y="820700"/>
            <a:ext cx="2552700" cy="3573300"/>
          </a:xfrm>
          <a:prstGeom prst="roundRect">
            <a:avLst>
              <a:gd fmla="val 3509" name="adj"/>
            </a:avLst>
          </a:prstGeom>
          <a:noFill/>
          <a:ln>
            <a:noFill/>
          </a:ln>
        </p:spPr>
      </p:pic>
      <p:sp>
        <p:nvSpPr>
          <p:cNvPr id="37" name="Google Shape;37;p5"/>
          <p:cNvSpPr/>
          <p:nvPr/>
        </p:nvSpPr>
        <p:spPr>
          <a:xfrm rot="6996523">
            <a:off x="5502834" y="298094"/>
            <a:ext cx="2817178" cy="4636310"/>
          </a:xfrm>
          <a:prstGeom prst="arc">
            <a:avLst>
              <a:gd fmla="val 16099369" name="adj1"/>
              <a:gd fmla="val 5129060" name="adj2"/>
            </a:avLst>
          </a:prstGeom>
          <a:noFill/>
          <a:ln cap="flat" cmpd="sng" w="952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38" name="Google Shape;38;p5"/>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chemeClr val="lt2"/>
                </a:solidFill>
                <a:latin typeface="Geist Mono Medium"/>
                <a:ea typeface="Geist Mono Medium"/>
                <a:cs typeface="Geist Mono Medium"/>
                <a:sym typeface="Geist Mono Medium"/>
              </a:rPr>
              <a:t>©2026 AIRSHIP GROUP, INC. CONFIDENTIAL. NOT FOR DISTRIBUTION.</a:t>
            </a:r>
            <a:endParaRPr sz="500">
              <a:solidFill>
                <a:schemeClr val="lt2"/>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CUSTOM_5_1_1">
    <p:bg>
      <p:bgPr>
        <a:solidFill>
          <a:schemeClr val="dk1"/>
        </a:solidFill>
      </p:bgPr>
    </p:bg>
    <p:spTree>
      <p:nvGrpSpPr>
        <p:cNvPr id="39" name="Shape 39"/>
        <p:cNvGrpSpPr/>
        <p:nvPr/>
      </p:nvGrpSpPr>
      <p:grpSpPr>
        <a:xfrm>
          <a:off x="0" y="0"/>
          <a:ext cx="0" cy="0"/>
          <a:chOff x="0" y="0"/>
          <a:chExt cx="0" cy="0"/>
        </a:xfrm>
      </p:grpSpPr>
      <p:pic>
        <p:nvPicPr>
          <p:cNvPr id="40" name="Google Shape;40;p6" title="Horizon line.png"/>
          <p:cNvPicPr preferRelativeResize="0"/>
          <p:nvPr/>
        </p:nvPicPr>
        <p:blipFill rotWithShape="1">
          <a:blip r:embed="rId2">
            <a:alphaModFix/>
          </a:blip>
          <a:srcRect b="35200" l="0" r="0" t="-35200"/>
          <a:stretch/>
        </p:blipFill>
        <p:spPr>
          <a:xfrm>
            <a:off x="0" y="-433100"/>
            <a:ext cx="9144003" cy="5576588"/>
          </a:xfrm>
          <a:prstGeom prst="rect">
            <a:avLst/>
          </a:prstGeom>
          <a:noFill/>
          <a:ln>
            <a:noFill/>
          </a:ln>
        </p:spPr>
      </p:pic>
      <p:sp>
        <p:nvSpPr>
          <p:cNvPr id="41" name="Google Shape;41;p6"/>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42" name="Google Shape;42;p6"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43" name="Google Shape;43;p6"/>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2pPr>
            <a:lvl3pPr lvl="2">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3pPr>
            <a:lvl4pPr lvl="3">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4pPr>
            <a:lvl5pPr lvl="4">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5pPr>
            <a:lvl6pPr lvl="5">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6pPr>
            <a:lvl7pPr lvl="6">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7pPr>
            <a:lvl8pPr lvl="7">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8pPr>
            <a:lvl9pPr lvl="8">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9pPr>
          </a:lstStyle>
          <a:p/>
        </p:txBody>
      </p:sp>
      <p:sp>
        <p:nvSpPr>
          <p:cNvPr id="44" name="Google Shape;44;p6"/>
          <p:cNvSpPr/>
          <p:nvPr/>
        </p:nvSpPr>
        <p:spPr>
          <a:xfrm rot="3071435">
            <a:off x="5413895" y="404308"/>
            <a:ext cx="2816994" cy="4636547"/>
          </a:xfrm>
          <a:prstGeom prst="arc">
            <a:avLst>
              <a:gd fmla="val 16200000" name="adj1"/>
              <a:gd fmla="val 16129258" name="adj2"/>
            </a:avLst>
          </a:prstGeom>
          <a:noFill/>
          <a:ln cap="flat" cmpd="sng" w="997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45" name="Google Shape;45;p6"/>
          <p:cNvSpPr/>
          <p:nvPr/>
        </p:nvSpPr>
        <p:spPr>
          <a:xfrm rot="-6429629">
            <a:off x="5476605" y="398897"/>
            <a:ext cx="2691416" cy="4429485"/>
          </a:xfrm>
          <a:prstGeom prst="arc">
            <a:avLst>
              <a:gd fmla="val 16200000" name="adj1"/>
              <a:gd fmla="val 16129258"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 name="Google Shape;46;p6"/>
          <p:cNvSpPr/>
          <p:nvPr/>
        </p:nvSpPr>
        <p:spPr>
          <a:xfrm rot="-6429629">
            <a:off x="5476605" y="398897"/>
            <a:ext cx="2691416" cy="4429485"/>
          </a:xfrm>
          <a:prstGeom prst="arc">
            <a:avLst>
              <a:gd fmla="val 16200000" name="adj1"/>
              <a:gd fmla="val 5129060"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 name="Google Shape;47;p6" title="Stocksy_txp5f4a1a8aliD400_Medium_6146602.jpg"/>
          <p:cNvPicPr preferRelativeResize="0"/>
          <p:nvPr/>
        </p:nvPicPr>
        <p:blipFill rotWithShape="1">
          <a:blip r:embed="rId4">
            <a:alphaModFix/>
          </a:blip>
          <a:srcRect b="0" l="42949" r="13846" t="11559"/>
          <a:stretch/>
        </p:blipFill>
        <p:spPr>
          <a:xfrm>
            <a:off x="5602524" y="785100"/>
            <a:ext cx="2617800" cy="3573300"/>
          </a:xfrm>
          <a:prstGeom prst="roundRect">
            <a:avLst>
              <a:gd fmla="val 3758" name="adj"/>
            </a:avLst>
          </a:prstGeom>
          <a:noFill/>
          <a:ln>
            <a:noFill/>
          </a:ln>
        </p:spPr>
      </p:pic>
      <p:sp>
        <p:nvSpPr>
          <p:cNvPr id="48" name="Google Shape;48;p6"/>
          <p:cNvSpPr/>
          <p:nvPr/>
        </p:nvSpPr>
        <p:spPr>
          <a:xfrm rot="3071435">
            <a:off x="5413895" y="404308"/>
            <a:ext cx="2816994" cy="4636547"/>
          </a:xfrm>
          <a:prstGeom prst="arc">
            <a:avLst>
              <a:gd fmla="val 16099369" name="adj1"/>
              <a:gd fmla="val 5129060" name="adj2"/>
            </a:avLst>
          </a:prstGeom>
          <a:noFill/>
          <a:ln cap="flat" cmpd="sng" w="952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49" name="Google Shape;49;p6"/>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chemeClr val="lt2"/>
                </a:solidFill>
                <a:latin typeface="Geist Mono Medium"/>
                <a:ea typeface="Geist Mono Medium"/>
                <a:cs typeface="Geist Mono Medium"/>
                <a:sym typeface="Geist Mono Medium"/>
              </a:rPr>
              <a:t>©2026 AIRSHIP GROUP, INC. CONFIDENTIAL. NOT FOR DISTRIBUTION.</a:t>
            </a:r>
            <a:endParaRPr sz="500">
              <a:solidFill>
                <a:schemeClr val="lt2"/>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1">
  <p:cSld name="CUSTOM_5_1_1_1">
    <p:bg>
      <p:bgPr>
        <a:solidFill>
          <a:schemeClr val="dk1"/>
        </a:solidFill>
      </p:bgPr>
    </p:bg>
    <p:spTree>
      <p:nvGrpSpPr>
        <p:cNvPr id="50" name="Shape 50"/>
        <p:cNvGrpSpPr/>
        <p:nvPr/>
      </p:nvGrpSpPr>
      <p:grpSpPr>
        <a:xfrm>
          <a:off x="0" y="0"/>
          <a:ext cx="0" cy="0"/>
          <a:chOff x="0" y="0"/>
          <a:chExt cx="0" cy="0"/>
        </a:xfrm>
      </p:grpSpPr>
      <p:pic>
        <p:nvPicPr>
          <p:cNvPr id="51" name="Google Shape;51;p7" title="Horizon line.png"/>
          <p:cNvPicPr preferRelativeResize="0"/>
          <p:nvPr/>
        </p:nvPicPr>
        <p:blipFill rotWithShape="1">
          <a:blip r:embed="rId2">
            <a:alphaModFix/>
          </a:blip>
          <a:srcRect b="35200" l="0" r="0" t="-35200"/>
          <a:stretch/>
        </p:blipFill>
        <p:spPr>
          <a:xfrm>
            <a:off x="0" y="-433100"/>
            <a:ext cx="9144003" cy="5576588"/>
          </a:xfrm>
          <a:prstGeom prst="rect">
            <a:avLst/>
          </a:prstGeom>
          <a:noFill/>
          <a:ln>
            <a:noFill/>
          </a:ln>
        </p:spPr>
      </p:pic>
      <p:sp>
        <p:nvSpPr>
          <p:cNvPr id="52" name="Google Shape;52;p7"/>
          <p:cNvSpPr txBox="1"/>
          <p:nvPr>
            <p:ph type="title"/>
          </p:nvPr>
        </p:nvSpPr>
        <p:spPr>
          <a:xfrm>
            <a:off x="535825" y="2000800"/>
            <a:ext cx="45633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800"/>
              <a:buFont typeface="Zalando Sans Expanded Medium"/>
              <a:buNone/>
              <a:defRPr b="0" sz="28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200"/>
              <a:buFont typeface="Zalando Sans Expanded Medium"/>
              <a:buNone/>
              <a:defRPr sz="3200">
                <a:latin typeface="Zalando Sans Expanded Medium"/>
                <a:ea typeface="Zalando Sans Expanded Medium"/>
                <a:cs typeface="Zalando Sans Expanded Medium"/>
                <a:sym typeface="Zalando Sans Expanded Medium"/>
              </a:defRPr>
            </a:lvl9pPr>
          </a:lstStyle>
          <a:p/>
        </p:txBody>
      </p:sp>
      <p:pic>
        <p:nvPicPr>
          <p:cNvPr id="53" name="Google Shape;53;p7" title="Group 10597@2x.png"/>
          <p:cNvPicPr preferRelativeResize="0"/>
          <p:nvPr/>
        </p:nvPicPr>
        <p:blipFill>
          <a:blip r:embed="rId3">
            <a:alphaModFix/>
          </a:blip>
          <a:stretch>
            <a:fillRect/>
          </a:stretch>
        </p:blipFill>
        <p:spPr>
          <a:xfrm>
            <a:off x="535825" y="1464448"/>
            <a:ext cx="1448550" cy="203950"/>
          </a:xfrm>
          <a:prstGeom prst="rect">
            <a:avLst/>
          </a:prstGeom>
          <a:noFill/>
          <a:ln>
            <a:noFill/>
          </a:ln>
        </p:spPr>
      </p:pic>
      <p:sp>
        <p:nvSpPr>
          <p:cNvPr id="54" name="Google Shape;54;p7"/>
          <p:cNvSpPr txBox="1"/>
          <p:nvPr>
            <p:ph idx="1" type="subTitle"/>
          </p:nvPr>
        </p:nvSpPr>
        <p:spPr>
          <a:xfrm>
            <a:off x="535825" y="3003550"/>
            <a:ext cx="3667200" cy="419100"/>
          </a:xfrm>
          <a:prstGeom prst="rect">
            <a:avLst/>
          </a:prstGeom>
          <a:noFill/>
          <a:ln>
            <a:noFill/>
          </a:ln>
        </p:spPr>
        <p:txBody>
          <a:bodyPr anchorCtr="0" anchor="t" bIns="91425" lIns="0" spcFirstLastPara="1" rIns="91425" wrap="square" tIns="91425">
            <a:noAutofit/>
          </a:bodyPr>
          <a:lstStyle>
            <a:lvl1pPr lvl="0">
              <a:spcBef>
                <a:spcPts val="0"/>
              </a:spcBef>
              <a:spcAft>
                <a:spcPts val="0"/>
              </a:spcAft>
              <a:buClr>
                <a:schemeClr val="accent3"/>
              </a:buClr>
              <a:buSzPts val="1600"/>
              <a:buFont typeface="Instrument Sans Medium"/>
              <a:buNone/>
              <a:defRPr sz="1600">
                <a:solidFill>
                  <a:schemeClr val="accent3"/>
                </a:solidFill>
                <a:latin typeface="Instrument Sans Medium"/>
                <a:ea typeface="Instrument Sans Medium"/>
                <a:cs typeface="Instrument Sans Medium"/>
                <a:sym typeface="Instrument Sans Medium"/>
              </a:defRPr>
            </a:lvl1pPr>
            <a:lvl2pPr lvl="1">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2pPr>
            <a:lvl3pPr lvl="2">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3pPr>
            <a:lvl4pPr lvl="3">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4pPr>
            <a:lvl5pPr lvl="4">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5pPr>
            <a:lvl6pPr lvl="5">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6pPr>
            <a:lvl7pPr lvl="6">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7pPr>
            <a:lvl8pPr lvl="7">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8pPr>
            <a:lvl9pPr lvl="8">
              <a:spcBef>
                <a:spcPts val="0"/>
              </a:spcBef>
              <a:spcAft>
                <a:spcPts val="0"/>
              </a:spcAft>
              <a:buClr>
                <a:schemeClr val="accent2"/>
              </a:buClr>
              <a:buSzPts val="1400"/>
              <a:buFont typeface="Instrument Sans Medium"/>
              <a:buNone/>
              <a:defRPr>
                <a:solidFill>
                  <a:schemeClr val="accent2"/>
                </a:solidFill>
                <a:latin typeface="Instrument Sans Medium"/>
                <a:ea typeface="Instrument Sans Medium"/>
                <a:cs typeface="Instrument Sans Medium"/>
                <a:sym typeface="Instrument Sans Medium"/>
              </a:defRPr>
            </a:lvl9pPr>
          </a:lstStyle>
          <a:p/>
        </p:txBody>
      </p:sp>
      <p:sp>
        <p:nvSpPr>
          <p:cNvPr id="55" name="Google Shape;55;p7"/>
          <p:cNvSpPr/>
          <p:nvPr/>
        </p:nvSpPr>
        <p:spPr>
          <a:xfrm rot="7706152">
            <a:off x="5503018" y="103441"/>
            <a:ext cx="2816912" cy="4636518"/>
          </a:xfrm>
          <a:prstGeom prst="arc">
            <a:avLst>
              <a:gd fmla="val 16200000" name="adj1"/>
              <a:gd fmla="val 16129258" name="adj2"/>
            </a:avLst>
          </a:prstGeom>
          <a:noFill/>
          <a:ln cap="flat" cmpd="sng" w="997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56" name="Google Shape;56;p7"/>
          <p:cNvSpPr/>
          <p:nvPr/>
        </p:nvSpPr>
        <p:spPr>
          <a:xfrm rot="-4589705">
            <a:off x="5565812" y="357121"/>
            <a:ext cx="2691315" cy="4429338"/>
          </a:xfrm>
          <a:prstGeom prst="arc">
            <a:avLst>
              <a:gd fmla="val 16200000" name="adj1"/>
              <a:gd fmla="val 16129258"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7"/>
          <p:cNvSpPr/>
          <p:nvPr/>
        </p:nvSpPr>
        <p:spPr>
          <a:xfrm rot="-4589705">
            <a:off x="5565812" y="357121"/>
            <a:ext cx="2691315" cy="4429338"/>
          </a:xfrm>
          <a:prstGeom prst="arc">
            <a:avLst>
              <a:gd fmla="val 16200000" name="adj1"/>
              <a:gd fmla="val 5129060" name="adj2"/>
            </a:avLst>
          </a:prstGeom>
          <a:noFill/>
          <a:ln cap="flat" cmpd="sng" w="9525">
            <a:solidFill>
              <a:srgbClr val="71768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 name="Google Shape;58;p7" title="Stocksy_txp5f4a1a8aliD400_Medium_5564855.jpg"/>
          <p:cNvPicPr preferRelativeResize="0"/>
          <p:nvPr/>
        </p:nvPicPr>
        <p:blipFill rotWithShape="1">
          <a:blip r:embed="rId4">
            <a:alphaModFix/>
          </a:blip>
          <a:srcRect b="0" l="29846" r="26984" t="11637"/>
          <a:stretch/>
        </p:blipFill>
        <p:spPr>
          <a:xfrm>
            <a:off x="5602524" y="785100"/>
            <a:ext cx="2617800" cy="3573300"/>
          </a:xfrm>
          <a:prstGeom prst="roundRect">
            <a:avLst>
              <a:gd fmla="val 3758" name="adj"/>
            </a:avLst>
          </a:prstGeom>
          <a:noFill/>
          <a:ln>
            <a:noFill/>
          </a:ln>
        </p:spPr>
      </p:pic>
      <p:sp>
        <p:nvSpPr>
          <p:cNvPr id="59" name="Google Shape;59;p7"/>
          <p:cNvSpPr/>
          <p:nvPr/>
        </p:nvSpPr>
        <p:spPr>
          <a:xfrm rot="7706152">
            <a:off x="5503018" y="103441"/>
            <a:ext cx="2816912" cy="4636518"/>
          </a:xfrm>
          <a:prstGeom prst="arc">
            <a:avLst>
              <a:gd fmla="val 16099369" name="adj1"/>
              <a:gd fmla="val 5129060" name="adj2"/>
            </a:avLst>
          </a:prstGeom>
          <a:noFill/>
          <a:ln cap="flat" cmpd="sng" w="9525">
            <a:solidFill>
              <a:srgbClr val="717680"/>
            </a:solidFill>
            <a:prstDash val="solid"/>
            <a:round/>
            <a:headEnd len="sm" w="sm" type="none"/>
            <a:tailEnd len="sm" w="sm" type="none"/>
          </a:ln>
        </p:spPr>
        <p:txBody>
          <a:bodyPr anchorCtr="0" anchor="ctr" bIns="95675" lIns="95675" spcFirstLastPara="1" rIns="95675" wrap="square" tIns="95675">
            <a:noAutofit/>
          </a:bodyPr>
          <a:lstStyle/>
          <a:p>
            <a:pPr indent="0" lvl="0" marL="0" rtl="0" algn="ctr">
              <a:spcBef>
                <a:spcPts val="0"/>
              </a:spcBef>
              <a:spcAft>
                <a:spcPts val="0"/>
              </a:spcAft>
              <a:buNone/>
            </a:pPr>
            <a:r>
              <a:t/>
            </a:r>
            <a:endParaRPr sz="1465"/>
          </a:p>
        </p:txBody>
      </p:sp>
      <p:sp>
        <p:nvSpPr>
          <p:cNvPr id="60" name="Google Shape;60;p7"/>
          <p:cNvSpPr txBox="1"/>
          <p:nvPr/>
        </p:nvSpPr>
        <p:spPr>
          <a:xfrm>
            <a:off x="535825" y="4757275"/>
            <a:ext cx="2971200" cy="1041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500">
                <a:solidFill>
                  <a:schemeClr val="lt2"/>
                </a:solidFill>
                <a:latin typeface="Geist Mono Medium"/>
                <a:ea typeface="Geist Mono Medium"/>
                <a:cs typeface="Geist Mono Medium"/>
                <a:sym typeface="Geist Mono Medium"/>
              </a:rPr>
              <a:t>©2026 AIRSHIP GROUP, INC. CONFIDENTIAL. NOT FOR DISTRIBUTION.</a:t>
            </a:r>
            <a:endParaRPr sz="500">
              <a:solidFill>
                <a:schemeClr val="lt2"/>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58">
          <p15:clr>
            <a:srgbClr val="E46962"/>
          </p15:clr>
        </p15:guide>
        <p15:guide id="2" orient="horz" pos="288">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Slide">
  <p:cSld name="SECTION_HEADER_4_1">
    <p:bg>
      <p:bgPr>
        <a:solidFill>
          <a:schemeClr val="dk1"/>
        </a:solidFill>
      </p:bgPr>
    </p:bg>
    <p:spTree>
      <p:nvGrpSpPr>
        <p:cNvPr id="61" name="Shape 61"/>
        <p:cNvGrpSpPr/>
        <p:nvPr/>
      </p:nvGrpSpPr>
      <p:grpSpPr>
        <a:xfrm>
          <a:off x="0" y="0"/>
          <a:ext cx="0" cy="0"/>
          <a:chOff x="0" y="0"/>
          <a:chExt cx="0" cy="0"/>
        </a:xfrm>
      </p:grpSpPr>
      <p:pic>
        <p:nvPicPr>
          <p:cNvPr id="62" name="Google Shape;62;p8" title="Horizon line.png"/>
          <p:cNvPicPr preferRelativeResize="0"/>
          <p:nvPr/>
        </p:nvPicPr>
        <p:blipFill rotWithShape="1">
          <a:blip r:embed="rId2">
            <a:alphaModFix/>
          </a:blip>
          <a:srcRect b="13324" l="0" r="0" t="1264"/>
          <a:stretch/>
        </p:blipFill>
        <p:spPr>
          <a:xfrm>
            <a:off x="0" y="380525"/>
            <a:ext cx="9144003" cy="4762974"/>
          </a:xfrm>
          <a:prstGeom prst="rect">
            <a:avLst/>
          </a:prstGeom>
          <a:noFill/>
          <a:ln>
            <a:noFill/>
          </a:ln>
        </p:spPr>
      </p:pic>
      <p:sp>
        <p:nvSpPr>
          <p:cNvPr id="63" name="Google Shape;63;p8"/>
          <p:cNvSpPr/>
          <p:nvPr/>
        </p:nvSpPr>
        <p:spPr>
          <a:xfrm>
            <a:off x="-9525" y="0"/>
            <a:ext cx="9144000" cy="25932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8"/>
          <p:cNvSpPr txBox="1"/>
          <p:nvPr>
            <p:ph type="title"/>
          </p:nvPr>
        </p:nvSpPr>
        <p:spPr>
          <a:xfrm>
            <a:off x="1062013" y="1910042"/>
            <a:ext cx="7096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2pPr>
            <a:lvl3pPr lvl="2"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3pPr>
            <a:lvl4pPr lvl="3"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4pPr>
            <a:lvl5pPr lvl="4"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5pPr>
            <a:lvl6pPr lvl="5"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6pPr>
            <a:lvl7pPr lvl="6"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7pPr>
            <a:lvl8pPr lvl="7"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8pPr>
            <a:lvl9pPr lvl="8"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9pPr>
          </a:lstStyle>
          <a:p/>
        </p:txBody>
      </p:sp>
      <p:pic>
        <p:nvPicPr>
          <p:cNvPr id="65" name="Google Shape;65;p8" title="Vector (4).png"/>
          <p:cNvPicPr preferRelativeResize="0"/>
          <p:nvPr/>
        </p:nvPicPr>
        <p:blipFill>
          <a:blip r:embed="rId3">
            <a:alphaModFix/>
          </a:blip>
          <a:stretch>
            <a:fillRect/>
          </a:stretch>
        </p:blipFill>
        <p:spPr>
          <a:xfrm>
            <a:off x="4391038" y="919175"/>
            <a:ext cx="438125" cy="306150"/>
          </a:xfrm>
          <a:prstGeom prst="rect">
            <a:avLst/>
          </a:prstGeom>
          <a:noFill/>
          <a:ln>
            <a:noFill/>
          </a:ln>
        </p:spPr>
      </p:pic>
      <p:pic>
        <p:nvPicPr>
          <p:cNvPr id="66" name="Google Shape;66;p8" title="Group 10597@2x.png"/>
          <p:cNvPicPr preferRelativeResize="0"/>
          <p:nvPr/>
        </p:nvPicPr>
        <p:blipFill>
          <a:blip r:embed="rId4">
            <a:alphaModFix/>
          </a:blip>
          <a:stretch>
            <a:fillRect/>
          </a:stretch>
        </p:blipFill>
        <p:spPr>
          <a:xfrm>
            <a:off x="535825" y="4720800"/>
            <a:ext cx="1152740" cy="162300"/>
          </a:xfrm>
          <a:prstGeom prst="rect">
            <a:avLst/>
          </a:prstGeom>
          <a:noFill/>
          <a:ln>
            <a:noFill/>
          </a:ln>
        </p:spPr>
      </p:pic>
      <p:sp>
        <p:nvSpPr>
          <p:cNvPr id="67" name="Google Shape;67;p8"/>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lvl1pPr lvl="0">
              <a:buNone/>
              <a:defRPr sz="500">
                <a:solidFill>
                  <a:schemeClr val="lt1"/>
                </a:solidFill>
                <a:latin typeface="Geist Mono Medium"/>
                <a:ea typeface="Geist Mono Medium"/>
                <a:cs typeface="Geist Mono Medium"/>
                <a:sym typeface="Geist Mono Medium"/>
              </a:defRPr>
            </a:lvl1pPr>
            <a:lvl2pPr lvl="1">
              <a:buNone/>
              <a:defRPr sz="500">
                <a:solidFill>
                  <a:schemeClr val="lt1"/>
                </a:solidFill>
                <a:latin typeface="Geist Mono Medium"/>
                <a:ea typeface="Geist Mono Medium"/>
                <a:cs typeface="Geist Mono Medium"/>
                <a:sym typeface="Geist Mono Medium"/>
              </a:defRPr>
            </a:lvl2pPr>
            <a:lvl3pPr lvl="2">
              <a:buNone/>
              <a:defRPr sz="500">
                <a:solidFill>
                  <a:schemeClr val="lt1"/>
                </a:solidFill>
                <a:latin typeface="Geist Mono Medium"/>
                <a:ea typeface="Geist Mono Medium"/>
                <a:cs typeface="Geist Mono Medium"/>
                <a:sym typeface="Geist Mono Medium"/>
              </a:defRPr>
            </a:lvl3pPr>
            <a:lvl4pPr lvl="3">
              <a:buNone/>
              <a:defRPr sz="500">
                <a:solidFill>
                  <a:schemeClr val="lt1"/>
                </a:solidFill>
                <a:latin typeface="Geist Mono Medium"/>
                <a:ea typeface="Geist Mono Medium"/>
                <a:cs typeface="Geist Mono Medium"/>
                <a:sym typeface="Geist Mono Medium"/>
              </a:defRPr>
            </a:lvl4pPr>
            <a:lvl5pPr lvl="4">
              <a:buNone/>
              <a:defRPr sz="500">
                <a:solidFill>
                  <a:schemeClr val="lt1"/>
                </a:solidFill>
                <a:latin typeface="Geist Mono Medium"/>
                <a:ea typeface="Geist Mono Medium"/>
                <a:cs typeface="Geist Mono Medium"/>
                <a:sym typeface="Geist Mono Medium"/>
              </a:defRPr>
            </a:lvl5pPr>
            <a:lvl6pPr lvl="5">
              <a:buNone/>
              <a:defRPr sz="500">
                <a:solidFill>
                  <a:schemeClr val="lt1"/>
                </a:solidFill>
                <a:latin typeface="Geist Mono Medium"/>
                <a:ea typeface="Geist Mono Medium"/>
                <a:cs typeface="Geist Mono Medium"/>
                <a:sym typeface="Geist Mono Medium"/>
              </a:defRPr>
            </a:lvl6pPr>
            <a:lvl7pPr lvl="6">
              <a:buNone/>
              <a:defRPr sz="500">
                <a:solidFill>
                  <a:schemeClr val="lt1"/>
                </a:solidFill>
                <a:latin typeface="Geist Mono Medium"/>
                <a:ea typeface="Geist Mono Medium"/>
                <a:cs typeface="Geist Mono Medium"/>
                <a:sym typeface="Geist Mono Medium"/>
              </a:defRPr>
            </a:lvl7pPr>
            <a:lvl8pPr lvl="7">
              <a:buNone/>
              <a:defRPr sz="500">
                <a:solidFill>
                  <a:schemeClr val="lt1"/>
                </a:solidFill>
                <a:latin typeface="Geist Mono Medium"/>
                <a:ea typeface="Geist Mono Medium"/>
                <a:cs typeface="Geist Mono Medium"/>
                <a:sym typeface="Geist Mono Medium"/>
              </a:defRPr>
            </a:lvl8pPr>
            <a:lvl9pPr lvl="8">
              <a:buNone/>
              <a:defRPr sz="500">
                <a:solidFill>
                  <a:schemeClr val="lt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8"/>
          <p:cNvSpPr txBox="1"/>
          <p:nvPr/>
        </p:nvSpPr>
        <p:spPr>
          <a:xfrm>
            <a:off x="5494450" y="4757275"/>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chemeClr val="lt1"/>
                </a:solidFill>
                <a:latin typeface="Geist Mono Medium"/>
                <a:ea typeface="Geist Mono Medium"/>
                <a:cs typeface="Geist Mono Medium"/>
                <a:sym typeface="Geist Mono Medium"/>
              </a:rPr>
              <a:t>©2026 AIRSHIP GROUP, INC. CONFIDENTIAL. NOT FOR DISTRIBUTION.</a:t>
            </a:r>
            <a:endParaRPr sz="500">
              <a:solidFill>
                <a:schemeClr val="lt1"/>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26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Slide 2">
  <p:cSld name="SECTION_HEADER_4_1_3">
    <p:bg>
      <p:bgPr>
        <a:solidFill>
          <a:schemeClr val="dk1"/>
        </a:solidFill>
      </p:bgPr>
    </p:bg>
    <p:spTree>
      <p:nvGrpSpPr>
        <p:cNvPr id="69" name="Shape 69"/>
        <p:cNvGrpSpPr/>
        <p:nvPr/>
      </p:nvGrpSpPr>
      <p:grpSpPr>
        <a:xfrm>
          <a:off x="0" y="0"/>
          <a:ext cx="0" cy="0"/>
          <a:chOff x="0" y="0"/>
          <a:chExt cx="0" cy="0"/>
        </a:xfrm>
      </p:grpSpPr>
      <p:pic>
        <p:nvPicPr>
          <p:cNvPr id="70" name="Google Shape;70;p9" title="Horizon line.png"/>
          <p:cNvPicPr preferRelativeResize="0"/>
          <p:nvPr/>
        </p:nvPicPr>
        <p:blipFill rotWithShape="1">
          <a:blip r:embed="rId2">
            <a:alphaModFix/>
          </a:blip>
          <a:srcRect b="36967" l="0" r="0" t="-29201"/>
          <a:stretch/>
        </p:blipFill>
        <p:spPr>
          <a:xfrm>
            <a:off x="0" y="0"/>
            <a:ext cx="9144003" cy="5143501"/>
          </a:xfrm>
          <a:prstGeom prst="rect">
            <a:avLst/>
          </a:prstGeom>
          <a:noFill/>
          <a:ln>
            <a:noFill/>
          </a:ln>
        </p:spPr>
      </p:pic>
      <p:sp>
        <p:nvSpPr>
          <p:cNvPr id="71" name="Google Shape;71;p9"/>
          <p:cNvSpPr/>
          <p:nvPr/>
        </p:nvSpPr>
        <p:spPr>
          <a:xfrm>
            <a:off x="1309663" y="-707262"/>
            <a:ext cx="6600900" cy="6600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9"/>
          <p:cNvSpPr/>
          <p:nvPr/>
        </p:nvSpPr>
        <p:spPr>
          <a:xfrm>
            <a:off x="-9525" y="0"/>
            <a:ext cx="9144000" cy="25932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9"/>
          <p:cNvSpPr/>
          <p:nvPr/>
        </p:nvSpPr>
        <p:spPr>
          <a:xfrm>
            <a:off x="7385050" y="-707262"/>
            <a:ext cx="6600900" cy="66009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9"/>
          <p:cNvSpPr/>
          <p:nvPr/>
        </p:nvSpPr>
        <p:spPr>
          <a:xfrm>
            <a:off x="-4765725" y="-707262"/>
            <a:ext cx="6600900" cy="66009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9"/>
          <p:cNvSpPr txBox="1"/>
          <p:nvPr>
            <p:ph type="title"/>
          </p:nvPr>
        </p:nvSpPr>
        <p:spPr>
          <a:xfrm>
            <a:off x="1062013" y="1910400"/>
            <a:ext cx="7096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2pPr>
            <a:lvl3pPr lvl="2"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3pPr>
            <a:lvl4pPr lvl="3"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4pPr>
            <a:lvl5pPr lvl="4"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5pPr>
            <a:lvl6pPr lvl="5"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6pPr>
            <a:lvl7pPr lvl="6"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7pPr>
            <a:lvl8pPr lvl="7"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8pPr>
            <a:lvl9pPr lvl="8" algn="ctr">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9pPr>
          </a:lstStyle>
          <a:p/>
        </p:txBody>
      </p:sp>
      <p:pic>
        <p:nvPicPr>
          <p:cNvPr id="76" name="Google Shape;76;p9" title="Vector (4).png"/>
          <p:cNvPicPr preferRelativeResize="0"/>
          <p:nvPr/>
        </p:nvPicPr>
        <p:blipFill>
          <a:blip r:embed="rId3">
            <a:alphaModFix/>
          </a:blip>
          <a:stretch>
            <a:fillRect/>
          </a:stretch>
        </p:blipFill>
        <p:spPr>
          <a:xfrm>
            <a:off x="4391038" y="919175"/>
            <a:ext cx="438125" cy="306150"/>
          </a:xfrm>
          <a:prstGeom prst="rect">
            <a:avLst/>
          </a:prstGeom>
          <a:noFill/>
          <a:ln>
            <a:noFill/>
          </a:ln>
        </p:spPr>
      </p:pic>
      <p:sp>
        <p:nvSpPr>
          <p:cNvPr id="77" name="Google Shape;77;p9"/>
          <p:cNvSpPr/>
          <p:nvPr/>
        </p:nvSpPr>
        <p:spPr>
          <a:xfrm>
            <a:off x="7662538" y="1149298"/>
            <a:ext cx="66000" cy="6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9"/>
          <p:cNvSpPr/>
          <p:nvPr/>
        </p:nvSpPr>
        <p:spPr>
          <a:xfrm>
            <a:off x="1349588" y="3244798"/>
            <a:ext cx="66000" cy="6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 name="Google Shape;79;p9" title="Group 10597@2x.png"/>
          <p:cNvPicPr preferRelativeResize="0"/>
          <p:nvPr/>
        </p:nvPicPr>
        <p:blipFill>
          <a:blip r:embed="rId4">
            <a:alphaModFix/>
          </a:blip>
          <a:stretch>
            <a:fillRect/>
          </a:stretch>
        </p:blipFill>
        <p:spPr>
          <a:xfrm>
            <a:off x="535825" y="4720800"/>
            <a:ext cx="1152740" cy="162300"/>
          </a:xfrm>
          <a:prstGeom prst="rect">
            <a:avLst/>
          </a:prstGeom>
          <a:noFill/>
          <a:ln>
            <a:noFill/>
          </a:ln>
        </p:spPr>
      </p:pic>
      <p:sp>
        <p:nvSpPr>
          <p:cNvPr id="80" name="Google Shape;80;p9"/>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lvl1pPr lvl="0">
              <a:buNone/>
              <a:defRPr sz="500">
                <a:solidFill>
                  <a:schemeClr val="lt1"/>
                </a:solidFill>
                <a:latin typeface="Geist Mono Medium"/>
                <a:ea typeface="Geist Mono Medium"/>
                <a:cs typeface="Geist Mono Medium"/>
                <a:sym typeface="Geist Mono Medium"/>
              </a:defRPr>
            </a:lvl1pPr>
            <a:lvl2pPr lvl="1">
              <a:buNone/>
              <a:defRPr sz="500">
                <a:solidFill>
                  <a:schemeClr val="lt1"/>
                </a:solidFill>
                <a:latin typeface="Geist Mono Medium"/>
                <a:ea typeface="Geist Mono Medium"/>
                <a:cs typeface="Geist Mono Medium"/>
                <a:sym typeface="Geist Mono Medium"/>
              </a:defRPr>
            </a:lvl2pPr>
            <a:lvl3pPr lvl="2">
              <a:buNone/>
              <a:defRPr sz="500">
                <a:solidFill>
                  <a:schemeClr val="lt1"/>
                </a:solidFill>
                <a:latin typeface="Geist Mono Medium"/>
                <a:ea typeface="Geist Mono Medium"/>
                <a:cs typeface="Geist Mono Medium"/>
                <a:sym typeface="Geist Mono Medium"/>
              </a:defRPr>
            </a:lvl3pPr>
            <a:lvl4pPr lvl="3">
              <a:buNone/>
              <a:defRPr sz="500">
                <a:solidFill>
                  <a:schemeClr val="lt1"/>
                </a:solidFill>
                <a:latin typeface="Geist Mono Medium"/>
                <a:ea typeface="Geist Mono Medium"/>
                <a:cs typeface="Geist Mono Medium"/>
                <a:sym typeface="Geist Mono Medium"/>
              </a:defRPr>
            </a:lvl4pPr>
            <a:lvl5pPr lvl="4">
              <a:buNone/>
              <a:defRPr sz="500">
                <a:solidFill>
                  <a:schemeClr val="lt1"/>
                </a:solidFill>
                <a:latin typeface="Geist Mono Medium"/>
                <a:ea typeface="Geist Mono Medium"/>
                <a:cs typeface="Geist Mono Medium"/>
                <a:sym typeface="Geist Mono Medium"/>
              </a:defRPr>
            </a:lvl5pPr>
            <a:lvl6pPr lvl="5">
              <a:buNone/>
              <a:defRPr sz="500">
                <a:solidFill>
                  <a:schemeClr val="lt1"/>
                </a:solidFill>
                <a:latin typeface="Geist Mono Medium"/>
                <a:ea typeface="Geist Mono Medium"/>
                <a:cs typeface="Geist Mono Medium"/>
                <a:sym typeface="Geist Mono Medium"/>
              </a:defRPr>
            </a:lvl6pPr>
            <a:lvl7pPr lvl="6">
              <a:buNone/>
              <a:defRPr sz="500">
                <a:solidFill>
                  <a:schemeClr val="lt1"/>
                </a:solidFill>
                <a:latin typeface="Geist Mono Medium"/>
                <a:ea typeface="Geist Mono Medium"/>
                <a:cs typeface="Geist Mono Medium"/>
                <a:sym typeface="Geist Mono Medium"/>
              </a:defRPr>
            </a:lvl7pPr>
            <a:lvl8pPr lvl="7">
              <a:buNone/>
              <a:defRPr sz="500">
                <a:solidFill>
                  <a:schemeClr val="lt1"/>
                </a:solidFill>
                <a:latin typeface="Geist Mono Medium"/>
                <a:ea typeface="Geist Mono Medium"/>
                <a:cs typeface="Geist Mono Medium"/>
                <a:sym typeface="Geist Mono Medium"/>
              </a:defRPr>
            </a:lvl8pPr>
            <a:lvl9pPr lvl="8">
              <a:buNone/>
              <a:defRPr sz="500">
                <a:solidFill>
                  <a:schemeClr val="lt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txBox="1"/>
          <p:nvPr/>
        </p:nvSpPr>
        <p:spPr>
          <a:xfrm>
            <a:off x="5494450" y="4757275"/>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chemeClr val="lt1"/>
                </a:solidFill>
                <a:latin typeface="Geist Mono Medium"/>
                <a:ea typeface="Geist Mono Medium"/>
                <a:cs typeface="Geist Mono Medium"/>
                <a:sym typeface="Geist Mono Medium"/>
              </a:rPr>
              <a:t>©2026 AIRSHIP GROUP, INC. CONFIDENTIAL. NOT FOR DISTRIBUTION.</a:t>
            </a:r>
            <a:endParaRPr sz="500">
              <a:solidFill>
                <a:schemeClr val="lt1"/>
              </a:solidFill>
              <a:latin typeface="Geist Mono Medium"/>
              <a:ea typeface="Geist Mono Medium"/>
              <a:cs typeface="Geist Mono Medium"/>
              <a:sym typeface="Geist Mono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Image">
  <p:cSld name="SECTION_HEADER_4_1_2_2">
    <p:bg>
      <p:bgPr>
        <a:solidFill>
          <a:schemeClr val="accent1"/>
        </a:solidFill>
      </p:bgPr>
    </p:bg>
    <p:spTree>
      <p:nvGrpSpPr>
        <p:cNvPr id="82" name="Shape 82"/>
        <p:cNvGrpSpPr/>
        <p:nvPr/>
      </p:nvGrpSpPr>
      <p:grpSpPr>
        <a:xfrm>
          <a:off x="0" y="0"/>
          <a:ext cx="0" cy="0"/>
          <a:chOff x="0" y="0"/>
          <a:chExt cx="0" cy="0"/>
        </a:xfrm>
      </p:grpSpPr>
      <p:sp>
        <p:nvSpPr>
          <p:cNvPr id="83" name="Google Shape;83;p10"/>
          <p:cNvSpPr txBox="1"/>
          <p:nvPr>
            <p:ph type="title"/>
          </p:nvPr>
        </p:nvSpPr>
        <p:spPr>
          <a:xfrm>
            <a:off x="535824" y="1663238"/>
            <a:ext cx="4008000" cy="841800"/>
          </a:xfrm>
          <a:prstGeom prst="rect">
            <a:avLst/>
          </a:prstGeom>
          <a:noFill/>
          <a:ln>
            <a:noFill/>
          </a:ln>
        </p:spPr>
        <p:txBody>
          <a:bodyPr anchorCtr="0" anchor="ctr" bIns="91425" lIns="0" spcFirstLastPara="1" rIns="91425" wrap="square" tIns="91425">
            <a:noAutofit/>
          </a:bodyPr>
          <a:lstStyle>
            <a:lvl1pPr lvl="0">
              <a:lnSpc>
                <a:spcPct val="100000"/>
              </a:lnSpc>
              <a:spcBef>
                <a:spcPts val="0"/>
              </a:spcBef>
              <a:spcAft>
                <a:spcPts val="0"/>
              </a:spcAft>
              <a:buClr>
                <a:schemeClr val="lt1"/>
              </a:buClr>
              <a:buSzPts val="2400"/>
              <a:buFont typeface="Zalando Sans Expanded Medium"/>
              <a:buNone/>
              <a:defRPr b="0" sz="2400">
                <a:solidFill>
                  <a:schemeClr val="lt1"/>
                </a:solidFill>
                <a:latin typeface="Zalando Sans Expanded Medium"/>
                <a:ea typeface="Zalando Sans Expanded Medium"/>
                <a:cs typeface="Zalando Sans Expanded Medium"/>
                <a:sym typeface="Zalando Sans Expanded Medium"/>
              </a:defRPr>
            </a:lvl1pPr>
            <a:lvl2pPr lvl="1">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2pPr>
            <a:lvl3pPr lvl="2">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3pPr>
            <a:lvl4pPr lvl="3">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4pPr>
            <a:lvl5pPr lvl="4">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5pPr>
            <a:lvl6pPr lvl="5">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6pPr>
            <a:lvl7pPr lvl="6">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7pPr>
            <a:lvl8pPr lvl="7">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8pPr>
            <a:lvl9pPr lvl="8">
              <a:lnSpc>
                <a:spcPct val="100000"/>
              </a:lnSpc>
              <a:spcBef>
                <a:spcPts val="0"/>
              </a:spcBef>
              <a:spcAft>
                <a:spcPts val="0"/>
              </a:spcAft>
              <a:buSzPts val="3600"/>
              <a:buFont typeface="Zalando Sans Expanded Medium"/>
              <a:buNone/>
              <a:defRPr sz="3600">
                <a:latin typeface="Zalando Sans Expanded Medium"/>
                <a:ea typeface="Zalando Sans Expanded Medium"/>
                <a:cs typeface="Zalando Sans Expanded Medium"/>
                <a:sym typeface="Zalando Sans Expanded Medium"/>
              </a:defRPr>
            </a:lvl9pPr>
          </a:lstStyle>
          <a:p/>
        </p:txBody>
      </p:sp>
      <p:sp>
        <p:nvSpPr>
          <p:cNvPr id="84" name="Google Shape;84;p10"/>
          <p:cNvSpPr txBox="1"/>
          <p:nvPr>
            <p:ph idx="1" type="subTitle"/>
          </p:nvPr>
        </p:nvSpPr>
        <p:spPr>
          <a:xfrm>
            <a:off x="535825" y="1384521"/>
            <a:ext cx="2817000" cy="162300"/>
          </a:xfrm>
          <a:prstGeom prst="rect">
            <a:avLst/>
          </a:prstGeom>
          <a:noFill/>
          <a:ln>
            <a:noFill/>
          </a:ln>
        </p:spPr>
        <p:txBody>
          <a:bodyPr anchorCtr="0" anchor="t" bIns="0" lIns="0" spcFirstLastPara="1" rIns="91425" wrap="square" tIns="0">
            <a:noAutofit/>
          </a:bodyPr>
          <a:lstStyle>
            <a:lvl1pPr lvl="0">
              <a:spcBef>
                <a:spcPts val="0"/>
              </a:spcBef>
              <a:spcAft>
                <a:spcPts val="0"/>
              </a:spcAft>
              <a:buClr>
                <a:schemeClr val="lt1"/>
              </a:buClr>
              <a:buSzPts val="900"/>
              <a:buFont typeface="Geist Mono"/>
              <a:buNone/>
              <a:defRPr sz="900">
                <a:solidFill>
                  <a:schemeClr val="lt1"/>
                </a:solidFill>
                <a:latin typeface="Geist Mono"/>
                <a:ea typeface="Geist Mono"/>
                <a:cs typeface="Geist Mono"/>
                <a:sym typeface="Geist Mono"/>
              </a:defRPr>
            </a:lvl1pPr>
            <a:lvl2pPr lvl="1"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2pPr>
            <a:lvl3pPr lvl="2"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3pPr>
            <a:lvl4pPr lvl="3"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4pPr>
            <a:lvl5pPr lvl="4"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5pPr>
            <a:lvl6pPr lvl="5"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6pPr>
            <a:lvl7pPr lvl="6"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7pPr>
            <a:lvl8pPr lvl="7"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8pPr>
            <a:lvl9pPr lvl="8" algn="ctr">
              <a:spcBef>
                <a:spcPts val="0"/>
              </a:spcBef>
              <a:spcAft>
                <a:spcPts val="0"/>
              </a:spcAft>
              <a:buClr>
                <a:schemeClr val="dk1"/>
              </a:buClr>
              <a:buSzPts val="1500"/>
              <a:buFont typeface="Geist Mono"/>
              <a:buNone/>
              <a:defRPr sz="1500">
                <a:solidFill>
                  <a:schemeClr val="dk1"/>
                </a:solidFill>
                <a:latin typeface="Geist Mono"/>
                <a:ea typeface="Geist Mono"/>
                <a:cs typeface="Geist Mono"/>
                <a:sym typeface="Geist Mono"/>
              </a:defRPr>
            </a:lvl9pPr>
          </a:lstStyle>
          <a:p/>
        </p:txBody>
      </p:sp>
      <p:pic>
        <p:nvPicPr>
          <p:cNvPr id="85" name="Google Shape;85;p10" title="Group 10597@2x.png"/>
          <p:cNvPicPr preferRelativeResize="0"/>
          <p:nvPr/>
        </p:nvPicPr>
        <p:blipFill>
          <a:blip r:embed="rId2">
            <a:alphaModFix/>
          </a:blip>
          <a:stretch>
            <a:fillRect/>
          </a:stretch>
        </p:blipFill>
        <p:spPr>
          <a:xfrm>
            <a:off x="535825" y="4720800"/>
            <a:ext cx="1152740" cy="162300"/>
          </a:xfrm>
          <a:prstGeom prst="rect">
            <a:avLst/>
          </a:prstGeom>
          <a:noFill/>
          <a:ln>
            <a:noFill/>
          </a:ln>
        </p:spPr>
      </p:pic>
      <p:sp>
        <p:nvSpPr>
          <p:cNvPr id="86" name="Google Shape;86;p10"/>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lvl1pPr lvl="0">
              <a:buNone/>
              <a:defRPr sz="500">
                <a:solidFill>
                  <a:schemeClr val="lt1"/>
                </a:solidFill>
                <a:latin typeface="Geist Mono Medium"/>
                <a:ea typeface="Geist Mono Medium"/>
                <a:cs typeface="Geist Mono Medium"/>
                <a:sym typeface="Geist Mono Medium"/>
              </a:defRPr>
            </a:lvl1pPr>
            <a:lvl2pPr lvl="1">
              <a:buNone/>
              <a:defRPr sz="500">
                <a:solidFill>
                  <a:schemeClr val="lt1"/>
                </a:solidFill>
                <a:latin typeface="Geist Mono Medium"/>
                <a:ea typeface="Geist Mono Medium"/>
                <a:cs typeface="Geist Mono Medium"/>
                <a:sym typeface="Geist Mono Medium"/>
              </a:defRPr>
            </a:lvl2pPr>
            <a:lvl3pPr lvl="2">
              <a:buNone/>
              <a:defRPr sz="500">
                <a:solidFill>
                  <a:schemeClr val="lt1"/>
                </a:solidFill>
                <a:latin typeface="Geist Mono Medium"/>
                <a:ea typeface="Geist Mono Medium"/>
                <a:cs typeface="Geist Mono Medium"/>
                <a:sym typeface="Geist Mono Medium"/>
              </a:defRPr>
            </a:lvl3pPr>
            <a:lvl4pPr lvl="3">
              <a:buNone/>
              <a:defRPr sz="500">
                <a:solidFill>
                  <a:schemeClr val="lt1"/>
                </a:solidFill>
                <a:latin typeface="Geist Mono Medium"/>
                <a:ea typeface="Geist Mono Medium"/>
                <a:cs typeface="Geist Mono Medium"/>
                <a:sym typeface="Geist Mono Medium"/>
              </a:defRPr>
            </a:lvl4pPr>
            <a:lvl5pPr lvl="4">
              <a:buNone/>
              <a:defRPr sz="500">
                <a:solidFill>
                  <a:schemeClr val="lt1"/>
                </a:solidFill>
                <a:latin typeface="Geist Mono Medium"/>
                <a:ea typeface="Geist Mono Medium"/>
                <a:cs typeface="Geist Mono Medium"/>
                <a:sym typeface="Geist Mono Medium"/>
              </a:defRPr>
            </a:lvl5pPr>
            <a:lvl6pPr lvl="5">
              <a:buNone/>
              <a:defRPr sz="500">
                <a:solidFill>
                  <a:schemeClr val="lt1"/>
                </a:solidFill>
                <a:latin typeface="Geist Mono Medium"/>
                <a:ea typeface="Geist Mono Medium"/>
                <a:cs typeface="Geist Mono Medium"/>
                <a:sym typeface="Geist Mono Medium"/>
              </a:defRPr>
            </a:lvl6pPr>
            <a:lvl7pPr lvl="6">
              <a:buNone/>
              <a:defRPr sz="500">
                <a:solidFill>
                  <a:schemeClr val="lt1"/>
                </a:solidFill>
                <a:latin typeface="Geist Mono Medium"/>
                <a:ea typeface="Geist Mono Medium"/>
                <a:cs typeface="Geist Mono Medium"/>
                <a:sym typeface="Geist Mono Medium"/>
              </a:defRPr>
            </a:lvl7pPr>
            <a:lvl8pPr lvl="7">
              <a:buNone/>
              <a:defRPr sz="500">
                <a:solidFill>
                  <a:schemeClr val="lt1"/>
                </a:solidFill>
                <a:latin typeface="Geist Mono Medium"/>
                <a:ea typeface="Geist Mono Medium"/>
                <a:cs typeface="Geist Mono Medium"/>
                <a:sym typeface="Geist Mono Medium"/>
              </a:defRPr>
            </a:lvl8pPr>
            <a:lvl9pPr lvl="8">
              <a:buNone/>
              <a:defRPr sz="500">
                <a:solidFill>
                  <a:schemeClr val="lt1"/>
                </a:solidFill>
                <a:latin typeface="Geist Mono Medium"/>
                <a:ea typeface="Geist Mono Medium"/>
                <a:cs typeface="Geist Mono Medium"/>
                <a:sym typeface="Geist Mono Medium"/>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0"/>
          <p:cNvSpPr txBox="1"/>
          <p:nvPr/>
        </p:nvSpPr>
        <p:spPr>
          <a:xfrm>
            <a:off x="5494450" y="4757275"/>
            <a:ext cx="2971200" cy="1041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rPr lang="en" sz="500">
                <a:solidFill>
                  <a:schemeClr val="accent6"/>
                </a:solidFill>
                <a:latin typeface="Geist Mono Medium"/>
                <a:ea typeface="Geist Mono Medium"/>
                <a:cs typeface="Geist Mono Medium"/>
                <a:sym typeface="Geist Mono Medium"/>
              </a:rPr>
              <a:t>©2026 AIRSHIP GROUP, INC. CONFIDENTIAL. NOT FOR DISTRIBUTION.</a:t>
            </a:r>
            <a:endParaRPr sz="500">
              <a:solidFill>
                <a:schemeClr val="accent6"/>
              </a:solidFill>
              <a:latin typeface="Geist Mono Medium"/>
              <a:ea typeface="Geist Mono Medium"/>
              <a:cs typeface="Geist Mono Medium"/>
              <a:sym typeface="Geist Mono Medium"/>
            </a:endParaRPr>
          </a:p>
        </p:txBody>
      </p:sp>
    </p:spTree>
  </p:cSld>
  <p:clrMapOvr>
    <a:masterClrMapping/>
  </p:clrMapOvr>
  <p:extLst>
    <p:ext uri="{DCECCB84-F9BA-43D5-87BE-67443E8EF086}">
      <p15:sldGuideLst>
        <p15:guide id="1" pos="338">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87569"/>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SzPts val="2600"/>
              <a:buFont typeface="Zalando Sans Expanded Medium"/>
              <a:buNone/>
              <a:defRPr i="0" sz="2600" u="none" cap="none" strike="noStrike">
                <a:latin typeface="Zalando Sans Expanded Medium"/>
                <a:ea typeface="Zalando Sans Expanded Medium"/>
                <a:cs typeface="Zalando Sans Expanded Medium"/>
                <a:sym typeface="Zalando Sans Expanded Medium"/>
              </a:defRPr>
            </a:lvl1pPr>
            <a:lvl2pPr lvl="1"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2pPr>
            <a:lvl3pPr lvl="2"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3pPr>
            <a:lvl4pPr lvl="3"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4pPr>
            <a:lvl5pPr lvl="4"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5pPr>
            <a:lvl6pPr lvl="5"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6pPr>
            <a:lvl7pPr lvl="6"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7pPr>
            <a:lvl8pPr lvl="7"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8pPr>
            <a:lvl9pPr lvl="8" marR="0" algn="l">
              <a:lnSpc>
                <a:spcPct val="100000"/>
              </a:lnSpc>
              <a:spcBef>
                <a:spcPts val="0"/>
              </a:spcBef>
              <a:spcAft>
                <a:spcPts val="0"/>
              </a:spcAft>
              <a:buClr>
                <a:schemeClr val="dk1"/>
              </a:buClr>
              <a:buSzPts val="2800"/>
              <a:buFont typeface="Zalando Sans Expanded Medium"/>
              <a:buNone/>
              <a:defRPr i="0" sz="2800" u="none" cap="none" strike="noStrike">
                <a:solidFill>
                  <a:schemeClr val="dk1"/>
                </a:solidFill>
                <a:latin typeface="Zalando Sans Expanded Medium"/>
                <a:ea typeface="Zalando Sans Expanded Medium"/>
                <a:cs typeface="Zalando Sans Expanded Medium"/>
                <a:sym typeface="Zalando Sans Expanded Medium"/>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1pPr>
            <a:lvl2pPr indent="0" lvl="1"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2pPr>
            <a:lvl3pPr indent="0" lvl="2"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3pPr>
            <a:lvl4pPr indent="0" lvl="3"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4pPr>
            <a:lvl5pPr indent="0" lvl="4"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5pPr>
            <a:lvl6pPr indent="0" lvl="5"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6pPr>
            <a:lvl7pPr indent="0" lvl="6"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7pPr>
            <a:lvl8pPr indent="0" lvl="7"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8pPr>
            <a:lvl9pPr indent="0" lvl="8" marL="0" marR="0" algn="r">
              <a:lnSpc>
                <a:spcPct val="100000"/>
              </a:lnSpc>
              <a:spcBef>
                <a:spcPts val="0"/>
              </a:spcBef>
              <a:spcAft>
                <a:spcPts val="0"/>
              </a:spcAft>
              <a:buClr>
                <a:srgbClr val="000000"/>
              </a:buClr>
              <a:buSzPts val="1000"/>
              <a:buFont typeface="Arial"/>
              <a:buNone/>
              <a:defRPr i="0" sz="800" u="none" cap="none" strike="noStrike">
                <a:solidFill>
                  <a:schemeClr val="dk2"/>
                </a:solidFill>
                <a:latin typeface="Instrument Sans Medium"/>
                <a:ea typeface="Instrument Sans Medium"/>
                <a:cs typeface="Instrument Sans Medium"/>
                <a:sym typeface="Instrument Sans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jpg"/><Relationship Id="rId6"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27.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hyperlink" Target="mailto:Email@email.com" TargetMode="External"/><Relationship Id="rId4" Type="http://schemas.openxmlformats.org/officeDocument/2006/relationships/hyperlink" Target="http://airship.com" TargetMode="External"/></Relationships>
</file>

<file path=ppt/slides/_rels/slide31.xml.rels><?xml version="1.0" encoding="UTF-8" standalone="yes"?><Relationships xmlns="http://schemas.openxmlformats.org/package/2006/relationships"><Relationship Id="rId20" Type="http://schemas.openxmlformats.org/officeDocument/2006/relationships/image" Target="../media/image55.png"/><Relationship Id="rId22" Type="http://schemas.openxmlformats.org/officeDocument/2006/relationships/image" Target="../media/image59.png"/><Relationship Id="rId21" Type="http://schemas.openxmlformats.org/officeDocument/2006/relationships/image" Target="../media/image54.png"/><Relationship Id="rId24" Type="http://schemas.openxmlformats.org/officeDocument/2006/relationships/image" Target="../media/image62.png"/><Relationship Id="rId23"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51.png"/><Relationship Id="rId9" Type="http://schemas.openxmlformats.org/officeDocument/2006/relationships/image" Target="../media/image37.png"/><Relationship Id="rId26" Type="http://schemas.openxmlformats.org/officeDocument/2006/relationships/image" Target="../media/image65.png"/><Relationship Id="rId25" Type="http://schemas.openxmlformats.org/officeDocument/2006/relationships/image" Target="../media/image58.png"/><Relationship Id="rId28" Type="http://schemas.openxmlformats.org/officeDocument/2006/relationships/image" Target="../media/image63.png"/><Relationship Id="rId27" Type="http://schemas.openxmlformats.org/officeDocument/2006/relationships/image" Target="../media/image57.png"/><Relationship Id="rId5" Type="http://schemas.openxmlformats.org/officeDocument/2006/relationships/image" Target="../media/image32.png"/><Relationship Id="rId6" Type="http://schemas.openxmlformats.org/officeDocument/2006/relationships/image" Target="../media/image39.png"/><Relationship Id="rId29" Type="http://schemas.openxmlformats.org/officeDocument/2006/relationships/image" Target="../media/image53.png"/><Relationship Id="rId7" Type="http://schemas.openxmlformats.org/officeDocument/2006/relationships/image" Target="../media/image31.png"/><Relationship Id="rId8" Type="http://schemas.openxmlformats.org/officeDocument/2006/relationships/image" Target="../media/image46.png"/><Relationship Id="rId31" Type="http://schemas.openxmlformats.org/officeDocument/2006/relationships/image" Target="../media/image68.png"/><Relationship Id="rId30" Type="http://schemas.openxmlformats.org/officeDocument/2006/relationships/image" Target="../media/image60.png"/><Relationship Id="rId11" Type="http://schemas.openxmlformats.org/officeDocument/2006/relationships/image" Target="../media/image47.png"/><Relationship Id="rId33" Type="http://schemas.openxmlformats.org/officeDocument/2006/relationships/image" Target="../media/image61.png"/><Relationship Id="rId10" Type="http://schemas.openxmlformats.org/officeDocument/2006/relationships/image" Target="../media/image36.png"/><Relationship Id="rId32" Type="http://schemas.openxmlformats.org/officeDocument/2006/relationships/image" Target="../media/image69.png"/><Relationship Id="rId13" Type="http://schemas.openxmlformats.org/officeDocument/2006/relationships/image" Target="../media/image30.png"/><Relationship Id="rId35" Type="http://schemas.openxmlformats.org/officeDocument/2006/relationships/image" Target="../media/image64.png"/><Relationship Id="rId12" Type="http://schemas.openxmlformats.org/officeDocument/2006/relationships/image" Target="../media/image27.png"/><Relationship Id="rId34" Type="http://schemas.openxmlformats.org/officeDocument/2006/relationships/image" Target="../media/image67.png"/><Relationship Id="rId15" Type="http://schemas.openxmlformats.org/officeDocument/2006/relationships/image" Target="../media/image40.png"/><Relationship Id="rId14" Type="http://schemas.openxmlformats.org/officeDocument/2006/relationships/image" Target="../media/image44.png"/><Relationship Id="rId36" Type="http://schemas.openxmlformats.org/officeDocument/2006/relationships/image" Target="../media/image66.png"/><Relationship Id="rId17" Type="http://schemas.openxmlformats.org/officeDocument/2006/relationships/image" Target="../media/image49.png"/><Relationship Id="rId16" Type="http://schemas.openxmlformats.org/officeDocument/2006/relationships/image" Target="../media/image45.png"/><Relationship Id="rId19" Type="http://schemas.openxmlformats.org/officeDocument/2006/relationships/image" Target="../media/image52.png"/><Relationship Id="rId18"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0"/>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63" name="Google Shape;363;p30"/>
          <p:cNvSpPr txBox="1"/>
          <p:nvPr>
            <p:ph idx="12" type="sldNum"/>
          </p:nvPr>
        </p:nvSpPr>
        <p:spPr>
          <a:xfrm>
            <a:off x="8293200" y="4850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64" name="Google Shape;364;p30"/>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type="title"/>
          </p:nvPr>
        </p:nvSpPr>
        <p:spPr>
          <a:xfrm>
            <a:off x="1062025" y="1910052"/>
            <a:ext cx="7096200" cy="10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Place mid length feature text here. You can </a:t>
            </a:r>
            <a:r>
              <a:rPr lang="en">
                <a:solidFill>
                  <a:schemeClr val="accent3"/>
                </a:solidFill>
              </a:rPr>
              <a:t>use chartreuse text</a:t>
            </a:r>
            <a:r>
              <a:rPr lang="en"/>
              <a:t> to highlight important things. </a:t>
            </a:r>
            <a:endParaRPr/>
          </a:p>
        </p:txBody>
      </p:sp>
      <p:sp>
        <p:nvSpPr>
          <p:cNvPr id="423" name="Google Shape;423;p39"/>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0"/>
          <p:cNvSpPr txBox="1"/>
          <p:nvPr>
            <p:ph type="title"/>
          </p:nvPr>
        </p:nvSpPr>
        <p:spPr>
          <a:xfrm>
            <a:off x="1062013" y="1910400"/>
            <a:ext cx="7096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Place mid length feature text here. You can </a:t>
            </a:r>
            <a:r>
              <a:rPr lang="en">
                <a:solidFill>
                  <a:schemeClr val="accent3"/>
                </a:solidFill>
              </a:rPr>
              <a:t>use chartreuse text</a:t>
            </a:r>
            <a:r>
              <a:rPr lang="en"/>
              <a:t> to highlight important things. </a:t>
            </a:r>
            <a:endParaRPr/>
          </a:p>
        </p:txBody>
      </p:sp>
      <p:sp>
        <p:nvSpPr>
          <p:cNvPr id="429" name="Google Shape;429;p40"/>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1"/>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3 icon slide</a:t>
            </a:r>
            <a:endParaRPr/>
          </a:p>
          <a:p>
            <a:pPr indent="0" lvl="0" marL="0" rtl="0" algn="l">
              <a:spcBef>
                <a:spcPts val="0"/>
              </a:spcBef>
              <a:spcAft>
                <a:spcPts val="0"/>
              </a:spcAft>
              <a:buNone/>
            </a:pPr>
            <a:r>
              <a:t/>
            </a:r>
            <a:endParaRPr/>
          </a:p>
        </p:txBody>
      </p:sp>
      <p:sp>
        <p:nvSpPr>
          <p:cNvPr id="435" name="Google Shape;435;p41"/>
          <p:cNvSpPr txBox="1"/>
          <p:nvPr>
            <p:ph idx="1" type="body"/>
          </p:nvPr>
        </p:nvSpPr>
        <p:spPr>
          <a:xfrm>
            <a:off x="523975" y="2613600"/>
            <a:ext cx="2221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more consumable chunks</a:t>
            </a:r>
            <a:endParaRPr/>
          </a:p>
          <a:p>
            <a:pPr indent="0" lvl="0" marL="0" rtl="0" algn="l">
              <a:spcBef>
                <a:spcPts val="1000"/>
              </a:spcBef>
              <a:spcAft>
                <a:spcPts val="1000"/>
              </a:spcAft>
              <a:buNone/>
            </a:pPr>
            <a:r>
              <a:t/>
            </a:r>
            <a:endParaRPr/>
          </a:p>
        </p:txBody>
      </p:sp>
      <p:sp>
        <p:nvSpPr>
          <p:cNvPr id="436" name="Google Shape;436;p41"/>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1"/>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438" name="Google Shape;438;p41"/>
          <p:cNvSpPr txBox="1"/>
          <p:nvPr>
            <p:ph idx="7" type="body"/>
          </p:nvPr>
        </p:nvSpPr>
        <p:spPr>
          <a:xfrm>
            <a:off x="3086150" y="2613600"/>
            <a:ext cx="2221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more consumable chunks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439" name="Google Shape;439;p41"/>
          <p:cNvSpPr txBox="1"/>
          <p:nvPr>
            <p:ph idx="9" type="body"/>
          </p:nvPr>
        </p:nvSpPr>
        <p:spPr>
          <a:xfrm>
            <a:off x="5648325" y="2613600"/>
            <a:ext cx="2221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more consumable chunks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440" name="Google Shape;440;p41" title="socialmedia.png"/>
          <p:cNvPicPr preferRelativeResize="0"/>
          <p:nvPr>
            <p:ph idx="3" type="pic"/>
          </p:nvPr>
        </p:nvPicPr>
        <p:blipFill rotWithShape="1">
          <a:blip r:embed="rId3">
            <a:alphaModFix/>
          </a:blip>
          <a:srcRect b="0" l="1662" r="1672" t="0"/>
          <a:stretch/>
        </p:blipFill>
        <p:spPr>
          <a:xfrm>
            <a:off x="546350" y="1563675"/>
            <a:ext cx="633000" cy="633000"/>
          </a:xfrm>
          <a:prstGeom prst="rect">
            <a:avLst/>
          </a:prstGeom>
        </p:spPr>
      </p:pic>
      <p:pic>
        <p:nvPicPr>
          <p:cNvPr id="441" name="Google Shape;441;p41" title="dateprivacy.png"/>
          <p:cNvPicPr preferRelativeResize="0"/>
          <p:nvPr>
            <p:ph idx="4" type="pic"/>
          </p:nvPr>
        </p:nvPicPr>
        <p:blipFill rotWithShape="1">
          <a:blip r:embed="rId4">
            <a:alphaModFix/>
          </a:blip>
          <a:srcRect b="0" l="1662" r="1672" t="0"/>
          <a:stretch/>
        </p:blipFill>
        <p:spPr>
          <a:xfrm>
            <a:off x="3097332" y="1563675"/>
            <a:ext cx="633000" cy="633000"/>
          </a:xfrm>
          <a:prstGeom prst="rect">
            <a:avLst/>
          </a:prstGeom>
        </p:spPr>
      </p:pic>
      <p:pic>
        <p:nvPicPr>
          <p:cNvPr id="442" name="Google Shape;442;p41" title="mobile-first.png"/>
          <p:cNvPicPr preferRelativeResize="0"/>
          <p:nvPr>
            <p:ph idx="5" type="pic"/>
          </p:nvPr>
        </p:nvPicPr>
        <p:blipFill rotWithShape="1">
          <a:blip r:embed="rId5">
            <a:alphaModFix/>
          </a:blip>
          <a:srcRect b="0" l="0" r="0" t="0"/>
          <a:stretch/>
        </p:blipFill>
        <p:spPr>
          <a:xfrm>
            <a:off x="5648313" y="1563675"/>
            <a:ext cx="633000" cy="633000"/>
          </a:xfrm>
          <a:prstGeom prst="rect">
            <a:avLst/>
          </a:prstGeom>
        </p:spPr>
      </p:pic>
      <p:sp>
        <p:nvSpPr>
          <p:cNvPr id="443" name="Google Shape;443;p41"/>
          <p:cNvSpPr txBox="1"/>
          <p:nvPr>
            <p:ph idx="6" type="subTitle"/>
          </p:nvPr>
        </p:nvSpPr>
        <p:spPr>
          <a:xfrm>
            <a:off x="523975" y="2295525"/>
            <a:ext cx="2221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here</a:t>
            </a:r>
            <a:endParaRPr/>
          </a:p>
        </p:txBody>
      </p:sp>
      <p:sp>
        <p:nvSpPr>
          <p:cNvPr id="444" name="Google Shape;444;p41"/>
          <p:cNvSpPr txBox="1"/>
          <p:nvPr>
            <p:ph idx="8" type="subTitle"/>
          </p:nvPr>
        </p:nvSpPr>
        <p:spPr>
          <a:xfrm>
            <a:off x="3086150" y="2295525"/>
            <a:ext cx="2221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here</a:t>
            </a:r>
            <a:endParaRPr/>
          </a:p>
          <a:p>
            <a:pPr indent="0" lvl="0" marL="0" rtl="0" algn="l">
              <a:spcBef>
                <a:spcPts val="0"/>
              </a:spcBef>
              <a:spcAft>
                <a:spcPts val="0"/>
              </a:spcAft>
              <a:buNone/>
            </a:pPr>
            <a:r>
              <a:t/>
            </a:r>
            <a:endParaRPr/>
          </a:p>
        </p:txBody>
      </p:sp>
      <p:sp>
        <p:nvSpPr>
          <p:cNvPr id="445" name="Google Shape;445;p41"/>
          <p:cNvSpPr txBox="1"/>
          <p:nvPr>
            <p:ph idx="13" type="subTitle"/>
          </p:nvPr>
        </p:nvSpPr>
        <p:spPr>
          <a:xfrm>
            <a:off x="5648325" y="2295525"/>
            <a:ext cx="2221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here</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4 icon slide</a:t>
            </a:r>
            <a:endParaRPr/>
          </a:p>
          <a:p>
            <a:pPr indent="0" lvl="0" marL="0" rtl="0" algn="l">
              <a:spcBef>
                <a:spcPts val="0"/>
              </a:spcBef>
              <a:spcAft>
                <a:spcPts val="0"/>
              </a:spcAft>
              <a:buNone/>
            </a:pPr>
            <a:r>
              <a:t/>
            </a:r>
            <a:endParaRPr/>
          </a:p>
        </p:txBody>
      </p:sp>
      <p:sp>
        <p:nvSpPr>
          <p:cNvPr id="451" name="Google Shape;451;p42"/>
          <p:cNvSpPr txBox="1"/>
          <p:nvPr>
            <p:ph idx="1" type="body"/>
          </p:nvPr>
        </p:nvSpPr>
        <p:spPr>
          <a:xfrm>
            <a:off x="523975" y="2613600"/>
            <a:ext cx="1708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chunks</a:t>
            </a:r>
            <a:endParaRPr/>
          </a:p>
          <a:p>
            <a:pPr indent="0" lvl="0" marL="0" rtl="0" algn="l">
              <a:spcBef>
                <a:spcPts val="1000"/>
              </a:spcBef>
              <a:spcAft>
                <a:spcPts val="1000"/>
              </a:spcAft>
              <a:buNone/>
            </a:pPr>
            <a:r>
              <a:t/>
            </a:r>
            <a:endParaRPr/>
          </a:p>
        </p:txBody>
      </p:sp>
      <p:sp>
        <p:nvSpPr>
          <p:cNvPr id="452" name="Google Shape;452;p42"/>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42"/>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454" name="Google Shape;454;p42"/>
          <p:cNvSpPr txBox="1"/>
          <p:nvPr>
            <p:ph idx="5" type="body"/>
          </p:nvPr>
        </p:nvSpPr>
        <p:spPr>
          <a:xfrm>
            <a:off x="2638675" y="2613600"/>
            <a:ext cx="1708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chunks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455" name="Google Shape;455;p42"/>
          <p:cNvSpPr txBox="1"/>
          <p:nvPr>
            <p:ph idx="8" type="body"/>
          </p:nvPr>
        </p:nvSpPr>
        <p:spPr>
          <a:xfrm>
            <a:off x="4730988" y="2613600"/>
            <a:ext cx="1708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0"/>
              </a:spcAft>
              <a:buSzPts val="1100"/>
              <a:buChar char="●"/>
            </a:pPr>
            <a:r>
              <a:rPr lang="en"/>
              <a:t>Into smaller chunks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456" name="Google Shape;456;p42" title="socialmedia.png"/>
          <p:cNvPicPr preferRelativeResize="0"/>
          <p:nvPr>
            <p:ph idx="3" type="pic"/>
          </p:nvPr>
        </p:nvPicPr>
        <p:blipFill rotWithShape="1">
          <a:blip r:embed="rId3">
            <a:alphaModFix/>
          </a:blip>
          <a:srcRect b="0" l="1662" r="1672" t="0"/>
          <a:stretch/>
        </p:blipFill>
        <p:spPr>
          <a:xfrm>
            <a:off x="546350" y="1563675"/>
            <a:ext cx="633000" cy="633000"/>
          </a:xfrm>
          <a:prstGeom prst="rect">
            <a:avLst/>
          </a:prstGeom>
        </p:spPr>
      </p:pic>
      <p:pic>
        <p:nvPicPr>
          <p:cNvPr id="457" name="Google Shape;457;p42" title="mobile-first.png"/>
          <p:cNvPicPr preferRelativeResize="0"/>
          <p:nvPr>
            <p:ph idx="6" type="pic"/>
          </p:nvPr>
        </p:nvPicPr>
        <p:blipFill rotWithShape="1">
          <a:blip r:embed="rId4">
            <a:alphaModFix/>
          </a:blip>
          <a:srcRect b="0" l="0" r="0" t="0"/>
          <a:stretch/>
        </p:blipFill>
        <p:spPr>
          <a:xfrm>
            <a:off x="2638675" y="1563675"/>
            <a:ext cx="633000" cy="633000"/>
          </a:xfrm>
          <a:prstGeom prst="rect">
            <a:avLst/>
          </a:prstGeom>
        </p:spPr>
      </p:pic>
      <p:sp>
        <p:nvSpPr>
          <p:cNvPr id="458" name="Google Shape;458;p42"/>
          <p:cNvSpPr txBox="1"/>
          <p:nvPr>
            <p:ph idx="4" type="subTitle"/>
          </p:nvPr>
        </p:nvSpPr>
        <p:spPr>
          <a:xfrm>
            <a:off x="523975" y="2295525"/>
            <a:ext cx="1708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a:t>
            </a:r>
            <a:endParaRPr/>
          </a:p>
        </p:txBody>
      </p:sp>
      <p:sp>
        <p:nvSpPr>
          <p:cNvPr id="459" name="Google Shape;459;p42"/>
          <p:cNvSpPr txBox="1"/>
          <p:nvPr>
            <p:ph idx="7" type="subTitle"/>
          </p:nvPr>
        </p:nvSpPr>
        <p:spPr>
          <a:xfrm>
            <a:off x="2638675" y="2295525"/>
            <a:ext cx="1708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a:t>
            </a:r>
            <a:endParaRPr/>
          </a:p>
          <a:p>
            <a:pPr indent="0" lvl="0" marL="0" rtl="0" algn="l">
              <a:spcBef>
                <a:spcPts val="0"/>
              </a:spcBef>
              <a:spcAft>
                <a:spcPts val="0"/>
              </a:spcAft>
              <a:buNone/>
            </a:pPr>
            <a:r>
              <a:t/>
            </a:r>
            <a:endParaRPr/>
          </a:p>
        </p:txBody>
      </p:sp>
      <p:pic>
        <p:nvPicPr>
          <p:cNvPr id="460" name="Google Shape;460;p42" title="diversity.png"/>
          <p:cNvPicPr preferRelativeResize="0"/>
          <p:nvPr>
            <p:ph idx="9" type="pic"/>
          </p:nvPr>
        </p:nvPicPr>
        <p:blipFill rotWithShape="1">
          <a:blip r:embed="rId5">
            <a:alphaModFix/>
          </a:blip>
          <a:srcRect b="0" l="1662" r="1672" t="0"/>
          <a:stretch/>
        </p:blipFill>
        <p:spPr>
          <a:xfrm>
            <a:off x="4731000" y="1563675"/>
            <a:ext cx="633000" cy="633000"/>
          </a:xfrm>
          <a:prstGeom prst="rect">
            <a:avLst/>
          </a:prstGeom>
        </p:spPr>
      </p:pic>
      <p:sp>
        <p:nvSpPr>
          <p:cNvPr id="461" name="Google Shape;461;p42"/>
          <p:cNvSpPr txBox="1"/>
          <p:nvPr>
            <p:ph idx="13" type="subTitle"/>
          </p:nvPr>
        </p:nvSpPr>
        <p:spPr>
          <a:xfrm>
            <a:off x="4730988" y="2295525"/>
            <a:ext cx="1708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2" name="Google Shape;462;p42"/>
          <p:cNvSpPr txBox="1"/>
          <p:nvPr>
            <p:ph idx="14" type="body"/>
          </p:nvPr>
        </p:nvSpPr>
        <p:spPr>
          <a:xfrm>
            <a:off x="6823325" y="2613600"/>
            <a:ext cx="1708200" cy="1796700"/>
          </a:xfrm>
          <a:prstGeom prst="rect">
            <a:avLst/>
          </a:prstGeom>
        </p:spPr>
        <p:txBody>
          <a:bodyPr anchorCtr="0" anchor="t" bIns="91425" lIns="0" spcFirstLastPara="1" rIns="91425" wrap="square" tIns="0">
            <a:noAutofit/>
          </a:bodyPr>
          <a:lstStyle/>
          <a:p>
            <a:pPr indent="0" lvl="0" marL="0" rtl="0" algn="l">
              <a:spcBef>
                <a:spcPts val="6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600"/>
              </a:spcBef>
              <a:spcAft>
                <a:spcPts val="600"/>
              </a:spcAft>
              <a:buSzPts val="1100"/>
              <a:buChar char="●"/>
            </a:pPr>
            <a:r>
              <a:rPr lang="en"/>
              <a:t>Into smaller chunks</a:t>
            </a:r>
            <a:endParaRPr/>
          </a:p>
        </p:txBody>
      </p:sp>
      <p:pic>
        <p:nvPicPr>
          <p:cNvPr id="463" name="Google Shape;463;p42" title="collaboration.png"/>
          <p:cNvPicPr preferRelativeResize="0"/>
          <p:nvPr>
            <p:ph idx="15" type="pic"/>
          </p:nvPr>
        </p:nvPicPr>
        <p:blipFill rotWithShape="1">
          <a:blip r:embed="rId6">
            <a:alphaModFix/>
          </a:blip>
          <a:srcRect b="0" l="1662" r="1672" t="0"/>
          <a:stretch/>
        </p:blipFill>
        <p:spPr>
          <a:xfrm>
            <a:off x="6823325" y="1563675"/>
            <a:ext cx="633000" cy="633000"/>
          </a:xfrm>
          <a:prstGeom prst="rect">
            <a:avLst/>
          </a:prstGeom>
        </p:spPr>
      </p:pic>
      <p:sp>
        <p:nvSpPr>
          <p:cNvPr id="464" name="Google Shape;464;p42"/>
          <p:cNvSpPr txBox="1"/>
          <p:nvPr>
            <p:ph idx="16" type="subTitle"/>
          </p:nvPr>
        </p:nvSpPr>
        <p:spPr>
          <a:xfrm>
            <a:off x="6823325" y="2295525"/>
            <a:ext cx="17082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Put in a subtitle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idx="2" type="body"/>
          </p:nvPr>
        </p:nvSpPr>
        <p:spPr>
          <a:xfrm>
            <a:off x="523975" y="3614919"/>
            <a:ext cx="24447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incididunt ut labore et dolore magna aliqua. </a:t>
            </a:r>
            <a:endParaRPr/>
          </a:p>
        </p:txBody>
      </p:sp>
      <p:sp>
        <p:nvSpPr>
          <p:cNvPr id="470" name="Google Shape;470;p43"/>
          <p:cNvSpPr txBox="1"/>
          <p:nvPr>
            <p:ph idx="1"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471" name="Google Shape;471;p43"/>
          <p:cNvSpPr txBox="1"/>
          <p:nvPr>
            <p:ph idx="3" type="subTitle"/>
          </p:nvPr>
        </p:nvSpPr>
        <p:spPr>
          <a:xfrm>
            <a:off x="523975" y="3447163"/>
            <a:ext cx="24447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p:txBody>
      </p:sp>
      <p:sp>
        <p:nvSpPr>
          <p:cNvPr id="472" name="Google Shape;472;p43"/>
          <p:cNvSpPr txBox="1"/>
          <p:nvPr>
            <p:ph idx="5" type="subTitle"/>
          </p:nvPr>
        </p:nvSpPr>
        <p:spPr>
          <a:xfrm>
            <a:off x="3343717" y="3447163"/>
            <a:ext cx="24447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p:txBody>
      </p:sp>
      <p:sp>
        <p:nvSpPr>
          <p:cNvPr id="473" name="Google Shape;473;p43"/>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3-image slide</a:t>
            </a:r>
            <a:endParaRPr/>
          </a:p>
        </p:txBody>
      </p:sp>
      <p:sp>
        <p:nvSpPr>
          <p:cNvPr id="474" name="Google Shape;474;p43"/>
          <p:cNvSpPr txBox="1"/>
          <p:nvPr>
            <p:ph idx="4" type="body"/>
          </p:nvPr>
        </p:nvSpPr>
        <p:spPr>
          <a:xfrm>
            <a:off x="3343713" y="3614919"/>
            <a:ext cx="24447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incididunt ut labore et dolore magna aliqua. </a:t>
            </a:r>
            <a:endParaRPr/>
          </a:p>
        </p:txBody>
      </p:sp>
      <p:sp>
        <p:nvSpPr>
          <p:cNvPr id="475" name="Google Shape;475;p43"/>
          <p:cNvSpPr txBox="1"/>
          <p:nvPr>
            <p:ph idx="6" type="body"/>
          </p:nvPr>
        </p:nvSpPr>
        <p:spPr>
          <a:xfrm>
            <a:off x="6163450" y="3614919"/>
            <a:ext cx="24447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incididunt ut labore et dolore magna aliqua. </a:t>
            </a:r>
            <a:endParaRPr/>
          </a:p>
        </p:txBody>
      </p:sp>
      <p:sp>
        <p:nvSpPr>
          <p:cNvPr id="476" name="Google Shape;476;p43"/>
          <p:cNvSpPr txBox="1"/>
          <p:nvPr>
            <p:ph idx="7" type="subTitle"/>
          </p:nvPr>
        </p:nvSpPr>
        <p:spPr>
          <a:xfrm>
            <a:off x="6163460" y="3447163"/>
            <a:ext cx="24447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p:txBody>
      </p:sp>
      <p:sp>
        <p:nvSpPr>
          <p:cNvPr id="477" name="Google Shape;477;p43"/>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78" name="Google Shape;478;p43" title="premium_photo-1674507919510-a242e4d02bc2.png"/>
          <p:cNvPicPr preferRelativeResize="0"/>
          <p:nvPr>
            <p:ph idx="9" type="pic"/>
          </p:nvPr>
        </p:nvPicPr>
        <p:blipFill rotWithShape="1">
          <a:blip r:embed="rId3">
            <a:alphaModFix/>
          </a:blip>
          <a:srcRect b="15767" l="0" r="0" t="15767"/>
          <a:stretch/>
        </p:blipFill>
        <p:spPr>
          <a:xfrm>
            <a:off x="3343714" y="1528449"/>
            <a:ext cx="1644900" cy="1718700"/>
          </a:xfrm>
          <a:prstGeom prst="roundRect">
            <a:avLst>
              <a:gd fmla="val 16667" name="adj"/>
            </a:avLst>
          </a:prstGeom>
        </p:spPr>
      </p:pic>
      <p:pic>
        <p:nvPicPr>
          <p:cNvPr id="479" name="Google Shape;479;p43" title="photo-1652671392047-1a5f32550860.png"/>
          <p:cNvPicPr preferRelativeResize="0"/>
          <p:nvPr>
            <p:ph idx="13" type="pic"/>
          </p:nvPr>
        </p:nvPicPr>
        <p:blipFill rotWithShape="1">
          <a:blip r:embed="rId4">
            <a:alphaModFix/>
          </a:blip>
          <a:srcRect b="15175" l="0" r="0" t="15182"/>
          <a:stretch/>
        </p:blipFill>
        <p:spPr>
          <a:xfrm>
            <a:off x="6163452" y="1528449"/>
            <a:ext cx="1644900" cy="1718700"/>
          </a:xfrm>
          <a:prstGeom prst="roundRect">
            <a:avLst>
              <a:gd fmla="val 16667" name="adj"/>
            </a:avLst>
          </a:prstGeom>
        </p:spPr>
      </p:pic>
      <p:pic>
        <p:nvPicPr>
          <p:cNvPr id="480" name="Google Shape;480;p43" title="darya-ezerskaya-hgz7pZkQoQc-unsplash (1).jpg"/>
          <p:cNvPicPr preferRelativeResize="0"/>
          <p:nvPr>
            <p:ph idx="9" type="pic"/>
          </p:nvPr>
        </p:nvPicPr>
        <p:blipFill rotWithShape="1">
          <a:blip r:embed="rId5">
            <a:alphaModFix/>
          </a:blip>
          <a:srcRect b="15175" l="0" r="0" t="15182"/>
          <a:stretch/>
        </p:blipFill>
        <p:spPr>
          <a:xfrm>
            <a:off x="523975" y="1528449"/>
            <a:ext cx="1644900" cy="1718700"/>
          </a:xfrm>
          <a:prstGeom prst="roundRect">
            <a:avLst>
              <a:gd fmla="val 16667" name="adj"/>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4-image slide</a:t>
            </a:r>
            <a:endParaRPr/>
          </a:p>
        </p:txBody>
      </p:sp>
      <p:sp>
        <p:nvSpPr>
          <p:cNvPr id="486" name="Google Shape;486;p44"/>
          <p:cNvSpPr txBox="1"/>
          <p:nvPr>
            <p:ph idx="1"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TAGS IN CAPS</a:t>
            </a:r>
            <a:endParaRPr/>
          </a:p>
        </p:txBody>
      </p:sp>
      <p:sp>
        <p:nvSpPr>
          <p:cNvPr id="487" name="Google Shape;487;p44"/>
          <p:cNvSpPr txBox="1"/>
          <p:nvPr>
            <p:ph idx="2" type="body"/>
          </p:nvPr>
        </p:nvSpPr>
        <p:spPr>
          <a:xfrm>
            <a:off x="523975" y="3614930"/>
            <a:ext cx="17535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incididunt </a:t>
            </a:r>
            <a:endParaRPr/>
          </a:p>
        </p:txBody>
      </p:sp>
      <p:sp>
        <p:nvSpPr>
          <p:cNvPr id="488" name="Google Shape;488;p44"/>
          <p:cNvSpPr txBox="1"/>
          <p:nvPr>
            <p:ph idx="3" type="subTitle"/>
          </p:nvPr>
        </p:nvSpPr>
        <p:spPr>
          <a:xfrm>
            <a:off x="523975" y="3447175"/>
            <a:ext cx="17535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title</a:t>
            </a:r>
            <a:endParaRPr/>
          </a:p>
          <a:p>
            <a:pPr indent="0" lvl="0" marL="0" rtl="0" algn="l">
              <a:spcBef>
                <a:spcPts val="0"/>
              </a:spcBef>
              <a:spcAft>
                <a:spcPts val="0"/>
              </a:spcAft>
              <a:buNone/>
            </a:pPr>
            <a:r>
              <a:t/>
            </a:r>
            <a:endParaRPr/>
          </a:p>
        </p:txBody>
      </p:sp>
      <p:sp>
        <p:nvSpPr>
          <p:cNvPr id="489" name="Google Shape;489;p44"/>
          <p:cNvSpPr txBox="1"/>
          <p:nvPr>
            <p:ph idx="14" type="body"/>
          </p:nvPr>
        </p:nvSpPr>
        <p:spPr>
          <a:xfrm>
            <a:off x="6923850" y="3614930"/>
            <a:ext cx="17535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incet </a:t>
            </a:r>
            <a:endParaRPr/>
          </a:p>
        </p:txBody>
      </p:sp>
      <p:sp>
        <p:nvSpPr>
          <p:cNvPr id="490" name="Google Shape;490;p44"/>
          <p:cNvSpPr txBox="1"/>
          <p:nvPr>
            <p:ph idx="9" type="subTitle"/>
          </p:nvPr>
        </p:nvSpPr>
        <p:spPr>
          <a:xfrm>
            <a:off x="4774300" y="3447175"/>
            <a:ext cx="17535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here</a:t>
            </a:r>
            <a:endParaRPr/>
          </a:p>
          <a:p>
            <a:pPr indent="0" lvl="0" marL="0" rtl="0" algn="l">
              <a:spcBef>
                <a:spcPts val="0"/>
              </a:spcBef>
              <a:spcAft>
                <a:spcPts val="0"/>
              </a:spcAft>
              <a:buNone/>
            </a:pPr>
            <a:r>
              <a:t/>
            </a:r>
            <a:endParaRPr/>
          </a:p>
        </p:txBody>
      </p:sp>
      <p:sp>
        <p:nvSpPr>
          <p:cNvPr id="491" name="Google Shape;491;p44"/>
          <p:cNvSpPr txBox="1"/>
          <p:nvPr>
            <p:ph idx="15" type="subTitle"/>
          </p:nvPr>
        </p:nvSpPr>
        <p:spPr>
          <a:xfrm>
            <a:off x="6923850" y="3447175"/>
            <a:ext cx="17535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title </a:t>
            </a:r>
            <a:endParaRPr/>
          </a:p>
          <a:p>
            <a:pPr indent="0" lvl="0" marL="0" rtl="0" algn="l">
              <a:spcBef>
                <a:spcPts val="0"/>
              </a:spcBef>
              <a:spcAft>
                <a:spcPts val="0"/>
              </a:spcAft>
              <a:buNone/>
            </a:pPr>
            <a:r>
              <a:t/>
            </a:r>
            <a:endParaRPr/>
          </a:p>
        </p:txBody>
      </p:sp>
      <p:sp>
        <p:nvSpPr>
          <p:cNvPr id="492" name="Google Shape;492;p44"/>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44" title="photo-1652671392047-1a5f32550860.png"/>
          <p:cNvPicPr preferRelativeResize="0"/>
          <p:nvPr>
            <p:ph idx="4" type="pic"/>
          </p:nvPr>
        </p:nvPicPr>
        <p:blipFill rotWithShape="1">
          <a:blip r:embed="rId3">
            <a:alphaModFix/>
          </a:blip>
          <a:srcRect b="15176" l="0" r="0" t="15176"/>
          <a:stretch/>
        </p:blipFill>
        <p:spPr>
          <a:xfrm>
            <a:off x="523975" y="1414838"/>
            <a:ext cx="1753500" cy="1832400"/>
          </a:xfrm>
          <a:prstGeom prst="roundRect">
            <a:avLst>
              <a:gd fmla="val 16667" name="adj"/>
            </a:avLst>
          </a:prstGeom>
        </p:spPr>
      </p:pic>
      <p:sp>
        <p:nvSpPr>
          <p:cNvPr id="494" name="Google Shape;494;p44"/>
          <p:cNvSpPr txBox="1"/>
          <p:nvPr>
            <p:ph idx="5" type="body"/>
          </p:nvPr>
        </p:nvSpPr>
        <p:spPr>
          <a:xfrm>
            <a:off x="2624750" y="3614930"/>
            <a:ext cx="17535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incididunt </a:t>
            </a:r>
            <a:endParaRPr/>
          </a:p>
        </p:txBody>
      </p:sp>
      <p:sp>
        <p:nvSpPr>
          <p:cNvPr id="495" name="Google Shape;495;p44"/>
          <p:cNvSpPr txBox="1"/>
          <p:nvPr>
            <p:ph idx="6" type="subTitle"/>
          </p:nvPr>
        </p:nvSpPr>
        <p:spPr>
          <a:xfrm>
            <a:off x="2624750" y="3447175"/>
            <a:ext cx="1753500" cy="318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title </a:t>
            </a:r>
            <a:endParaRPr/>
          </a:p>
          <a:p>
            <a:pPr indent="0" lvl="0" marL="0" rtl="0" algn="l">
              <a:spcBef>
                <a:spcPts val="0"/>
              </a:spcBef>
              <a:spcAft>
                <a:spcPts val="0"/>
              </a:spcAft>
              <a:buNone/>
            </a:pPr>
            <a:r>
              <a:t/>
            </a:r>
            <a:endParaRPr/>
          </a:p>
        </p:txBody>
      </p:sp>
      <p:pic>
        <p:nvPicPr>
          <p:cNvPr id="496" name="Google Shape;496;p44" title="premium_photo-1674507919510-a242e4d02bc2.png"/>
          <p:cNvPicPr preferRelativeResize="0"/>
          <p:nvPr>
            <p:ph idx="7" type="pic"/>
          </p:nvPr>
        </p:nvPicPr>
        <p:blipFill rotWithShape="1">
          <a:blip r:embed="rId4">
            <a:alphaModFix/>
          </a:blip>
          <a:srcRect b="15762" l="0" r="0" t="15762"/>
          <a:stretch/>
        </p:blipFill>
        <p:spPr>
          <a:xfrm>
            <a:off x="2624750" y="1414838"/>
            <a:ext cx="1753500" cy="1832400"/>
          </a:xfrm>
          <a:prstGeom prst="roundRect">
            <a:avLst>
              <a:gd fmla="val 16667" name="adj"/>
            </a:avLst>
          </a:prstGeom>
        </p:spPr>
      </p:pic>
      <p:sp>
        <p:nvSpPr>
          <p:cNvPr id="497" name="Google Shape;497;p44"/>
          <p:cNvSpPr txBox="1"/>
          <p:nvPr>
            <p:ph idx="8" type="body"/>
          </p:nvPr>
        </p:nvSpPr>
        <p:spPr>
          <a:xfrm>
            <a:off x="4774300" y="3614930"/>
            <a:ext cx="1753500" cy="925200"/>
          </a:xfrm>
          <a:prstGeom prst="rect">
            <a:avLst/>
          </a:prstGeom>
        </p:spPr>
        <p:txBody>
          <a:bodyPr anchorCtr="0" anchor="t" bIns="91425" lIns="0" spcFirstLastPara="1" rIns="91425" wrap="square" tIns="0">
            <a:noAutofit/>
          </a:bodyPr>
          <a:lstStyle/>
          <a:p>
            <a:pPr indent="0" lvl="0" marL="0" rtl="0" algn="l">
              <a:spcBef>
                <a:spcPts val="600"/>
              </a:spcBef>
              <a:spcAft>
                <a:spcPts val="600"/>
              </a:spcAft>
              <a:buNone/>
            </a:pPr>
            <a:r>
              <a:rPr lang="en"/>
              <a:t>Content goes here. Lorem ipsum dolor sit amet, consectetur adipiscing elit, sed do eiusmod tempor incet </a:t>
            </a:r>
            <a:endParaRPr/>
          </a:p>
        </p:txBody>
      </p:sp>
      <p:pic>
        <p:nvPicPr>
          <p:cNvPr id="498" name="Google Shape;498;p44" title="Stocksy_txpc9d900ecMiD400_Medium_7094208.jpg"/>
          <p:cNvPicPr preferRelativeResize="0"/>
          <p:nvPr>
            <p:ph idx="13" type="pic"/>
          </p:nvPr>
        </p:nvPicPr>
        <p:blipFill rotWithShape="1">
          <a:blip r:embed="rId5">
            <a:alphaModFix/>
          </a:blip>
          <a:srcRect b="0" l="18091" r="18091" t="0"/>
          <a:stretch/>
        </p:blipFill>
        <p:spPr>
          <a:xfrm>
            <a:off x="4774300" y="1414838"/>
            <a:ext cx="1753500" cy="1832400"/>
          </a:xfrm>
          <a:prstGeom prst="roundRect">
            <a:avLst>
              <a:gd fmla="val 16667" name="adj"/>
            </a:avLst>
          </a:prstGeom>
        </p:spPr>
      </p:pic>
      <p:pic>
        <p:nvPicPr>
          <p:cNvPr id="499" name="Google Shape;499;p44" title="Stocksy_txp5f4a1a8aliD400_Medium_5564855.jpg"/>
          <p:cNvPicPr preferRelativeResize="0"/>
          <p:nvPr>
            <p:ph idx="16" type="pic"/>
          </p:nvPr>
        </p:nvPicPr>
        <p:blipFill rotWithShape="1">
          <a:blip r:embed="rId6">
            <a:alphaModFix/>
          </a:blip>
          <a:srcRect b="0" l="18091" r="18091" t="0"/>
          <a:stretch/>
        </p:blipFill>
        <p:spPr>
          <a:xfrm>
            <a:off x="6923850" y="1414838"/>
            <a:ext cx="1753500" cy="1832400"/>
          </a:xfrm>
          <a:prstGeom prst="roundRect">
            <a:avLst>
              <a:gd fmla="val 16667" name="adj"/>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5"/>
          <p:cNvSpPr txBox="1"/>
          <p:nvPr>
            <p:ph type="title"/>
          </p:nvPr>
        </p:nvSpPr>
        <p:spPr>
          <a:xfrm>
            <a:off x="523975" y="1349975"/>
            <a:ext cx="3546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50/50</a:t>
            </a:r>
            <a:endParaRPr/>
          </a:p>
        </p:txBody>
      </p:sp>
      <p:sp>
        <p:nvSpPr>
          <p:cNvPr id="505" name="Google Shape;505;p45"/>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45"/>
          <p:cNvSpPr txBox="1"/>
          <p:nvPr>
            <p:ph idx="2" type="subTitle"/>
          </p:nvPr>
        </p:nvSpPr>
        <p:spPr>
          <a:xfrm>
            <a:off x="537905" y="1141400"/>
            <a:ext cx="35469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507" name="Google Shape;507;p45"/>
          <p:cNvSpPr txBox="1"/>
          <p:nvPr>
            <p:ph idx="1" type="body"/>
          </p:nvPr>
        </p:nvSpPr>
        <p:spPr>
          <a:xfrm>
            <a:off x="523975" y="1767275"/>
            <a:ext cx="3546900" cy="22884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1000"/>
              </a:spcBef>
              <a:spcAft>
                <a:spcPts val="0"/>
              </a:spcAft>
              <a:buSzPts val="1100"/>
              <a:buChar char="●"/>
            </a:pPr>
            <a:r>
              <a:rPr lang="en"/>
              <a:t>Lorem ipsum dolor sit amet, consectetur adipiscing</a:t>
            </a:r>
            <a:endParaRPr/>
          </a:p>
          <a:p>
            <a:pPr indent="-115570" lvl="0" marL="274320" rtl="0" algn="l">
              <a:spcBef>
                <a:spcPts val="1000"/>
              </a:spcBef>
              <a:spcAft>
                <a:spcPts val="0"/>
              </a:spcAft>
              <a:buSzPts val="1100"/>
              <a:buChar char="●"/>
            </a:pPr>
            <a:r>
              <a:rPr lang="en"/>
              <a:t>Lorem ipsum dolor sit amet, consectetur adipiscing</a:t>
            </a:r>
            <a:endParaRPr/>
          </a:p>
          <a:p>
            <a:pPr indent="0" lvl="0" marL="0" rtl="0" algn="l">
              <a:spcBef>
                <a:spcPts val="1000"/>
              </a:spcBef>
              <a:spcAft>
                <a:spcPts val="0"/>
              </a:spcAft>
              <a:buNone/>
            </a:pPr>
            <a:r>
              <a:rPr lang="en"/>
              <a:t>Lorem ipsum dolor sit amet, consectetur adipiscing elit, sed do eiusmod tempor incididunt ut labore et dolore magna aliqua.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508" name="Google Shape;508;p45" title="socialmedia.png"/>
          <p:cNvPicPr preferRelativeResize="0"/>
          <p:nvPr>
            <p:ph idx="3" type="pic"/>
          </p:nvPr>
        </p:nvPicPr>
        <p:blipFill rotWithShape="1">
          <a:blip r:embed="rId3">
            <a:alphaModFix/>
          </a:blip>
          <a:srcRect b="0" l="1662" r="1672" t="0"/>
          <a:stretch/>
        </p:blipFill>
        <p:spPr>
          <a:xfrm>
            <a:off x="546350" y="521525"/>
            <a:ext cx="466500" cy="466500"/>
          </a:xfrm>
          <a:prstGeom prst="rect">
            <a:avLst/>
          </a:prstGeom>
        </p:spPr>
      </p:pic>
      <p:pic>
        <p:nvPicPr>
          <p:cNvPr id="509" name="Google Shape;509;p45" title="CollectCustomerData-Hero@2x.png"/>
          <p:cNvPicPr preferRelativeResize="0"/>
          <p:nvPr>
            <p:ph idx="4" type="pic"/>
          </p:nvPr>
        </p:nvPicPr>
        <p:blipFill rotWithShape="1">
          <a:blip r:embed="rId4">
            <a:alphaModFix/>
          </a:blip>
          <a:srcRect b="0" l="4094" r="4094" t="0"/>
          <a:stretch/>
        </p:blipFill>
        <p:spPr>
          <a:xfrm>
            <a:off x="5047500" y="521525"/>
            <a:ext cx="3560700" cy="3878400"/>
          </a:xfrm>
          <a:prstGeom prst="roundRect">
            <a:avLst>
              <a:gd fmla="val 16667" name="adj"/>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6"/>
          <p:cNvSpPr txBox="1"/>
          <p:nvPr>
            <p:ph type="title"/>
          </p:nvPr>
        </p:nvSpPr>
        <p:spPr>
          <a:xfrm>
            <a:off x="5043450" y="1349975"/>
            <a:ext cx="3546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50/50</a:t>
            </a:r>
            <a:endParaRPr/>
          </a:p>
        </p:txBody>
      </p:sp>
      <p:sp>
        <p:nvSpPr>
          <p:cNvPr id="515" name="Google Shape;515;p46"/>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46"/>
          <p:cNvSpPr txBox="1"/>
          <p:nvPr>
            <p:ph idx="3" type="subTitle"/>
          </p:nvPr>
        </p:nvSpPr>
        <p:spPr>
          <a:xfrm>
            <a:off x="5057380" y="1141400"/>
            <a:ext cx="35469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517" name="Google Shape;517;p46"/>
          <p:cNvSpPr txBox="1"/>
          <p:nvPr>
            <p:ph idx="1" type="body"/>
          </p:nvPr>
        </p:nvSpPr>
        <p:spPr>
          <a:xfrm>
            <a:off x="5043450" y="1767275"/>
            <a:ext cx="3546900" cy="17967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Content goes here. Lorem ipsum dolor sit amet, consectetur adipiscing elit, sed do eiusmod tempor incididunt ut labore et dolore magna aliqua. </a:t>
            </a:r>
            <a:endParaRPr/>
          </a:p>
          <a:p>
            <a:pPr indent="-115570" lvl="0" marL="274320" rtl="0" algn="l">
              <a:spcBef>
                <a:spcPts val="1000"/>
              </a:spcBef>
              <a:spcAft>
                <a:spcPts val="0"/>
              </a:spcAft>
              <a:buSzPts val="1100"/>
              <a:buChar char="●"/>
            </a:pPr>
            <a:r>
              <a:rPr lang="en"/>
              <a:t>Lorem ipsum dolor sit amet, consectetur adipiscing </a:t>
            </a:r>
            <a:endParaRPr/>
          </a:p>
          <a:p>
            <a:pPr indent="-115570" lvl="0" marL="274320" rtl="0" algn="l">
              <a:spcBef>
                <a:spcPts val="1000"/>
              </a:spcBef>
              <a:spcAft>
                <a:spcPts val="0"/>
              </a:spcAft>
              <a:buSzPts val="1100"/>
              <a:buChar char="●"/>
            </a:pPr>
            <a:r>
              <a:rPr lang="en"/>
              <a:t>Lorem ipsum dolor sit amet, consectetur adipiscing </a:t>
            </a:r>
            <a:endParaRPr/>
          </a:p>
          <a:p>
            <a:pPr indent="0" lvl="0" marL="0" rtl="0" algn="l">
              <a:spcBef>
                <a:spcPts val="1000"/>
              </a:spcBef>
              <a:spcAft>
                <a:spcPts val="0"/>
              </a:spcAft>
              <a:buNone/>
            </a:pPr>
            <a:r>
              <a:rPr lang="en"/>
              <a:t>Lorem ipsum dolor sit amet, consectetur adipiscing elit, sed do eiusmod tempor incididunt ut labore et dolore magna aliqua.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518" name="Google Shape;518;p46" title="socialmedia.png"/>
          <p:cNvPicPr preferRelativeResize="0"/>
          <p:nvPr>
            <p:ph idx="4" type="pic"/>
          </p:nvPr>
        </p:nvPicPr>
        <p:blipFill rotWithShape="1">
          <a:blip r:embed="rId3">
            <a:alphaModFix/>
          </a:blip>
          <a:srcRect b="0" l="1662" r="1672" t="0"/>
          <a:stretch/>
        </p:blipFill>
        <p:spPr>
          <a:xfrm>
            <a:off x="5065825" y="521525"/>
            <a:ext cx="466500" cy="466500"/>
          </a:xfrm>
          <a:prstGeom prst="rect">
            <a:avLst/>
          </a:prstGeom>
        </p:spPr>
      </p:pic>
      <p:pic>
        <p:nvPicPr>
          <p:cNvPr id="519" name="Google Shape;519;p46" title="Stocksy_txp5f4a1a8aliD400_Medium_5564855.jpg"/>
          <p:cNvPicPr preferRelativeResize="0"/>
          <p:nvPr>
            <p:ph idx="2" type="pic"/>
          </p:nvPr>
        </p:nvPicPr>
        <p:blipFill rotWithShape="1">
          <a:blip r:embed="rId4">
            <a:alphaModFix/>
          </a:blip>
          <a:srcRect b="0" l="19389" r="19389" t="0"/>
          <a:stretch/>
        </p:blipFill>
        <p:spPr>
          <a:xfrm>
            <a:off x="567275" y="521525"/>
            <a:ext cx="3560700" cy="3878400"/>
          </a:xfrm>
          <a:prstGeom prst="roundRect">
            <a:avLst>
              <a:gd fmla="val 16667" name="adj"/>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7"/>
          <p:cNvSpPr txBox="1"/>
          <p:nvPr>
            <p:ph type="title"/>
          </p:nvPr>
        </p:nvSpPr>
        <p:spPr>
          <a:xfrm>
            <a:off x="5043450" y="956825"/>
            <a:ext cx="3546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graph / chart slide</a:t>
            </a:r>
            <a:endParaRPr/>
          </a:p>
        </p:txBody>
      </p:sp>
      <p:sp>
        <p:nvSpPr>
          <p:cNvPr id="525" name="Google Shape;525;p47"/>
          <p:cNvSpPr txBox="1"/>
          <p:nvPr>
            <p:ph idx="1" type="body"/>
          </p:nvPr>
        </p:nvSpPr>
        <p:spPr>
          <a:xfrm>
            <a:off x="5043450" y="1779163"/>
            <a:ext cx="3546900" cy="14682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Content goes here. Lorem ipsum dolor sit amet, consectetur adipiscing elit, sed do eiusmod tempor incididunt ut labore et dolore magna aliqua. Content goes here. Lorem ipsum dolor sit amet, consectetur incididunt ut labore et dolore magna aliqua. </a:t>
            </a:r>
            <a:endParaRPr/>
          </a:p>
        </p:txBody>
      </p:sp>
      <p:sp>
        <p:nvSpPr>
          <p:cNvPr id="526" name="Google Shape;526;p47"/>
          <p:cNvSpPr txBox="1"/>
          <p:nvPr>
            <p:ph idx="2" type="subTitle"/>
          </p:nvPr>
        </p:nvSpPr>
        <p:spPr>
          <a:xfrm>
            <a:off x="5057380" y="748250"/>
            <a:ext cx="35469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527" name="Google Shape;527;p47"/>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47"/>
          <p:cNvSpPr txBox="1"/>
          <p:nvPr>
            <p:ph idx="3" type="body"/>
          </p:nvPr>
        </p:nvSpPr>
        <p:spPr>
          <a:xfrm>
            <a:off x="5248700" y="3537725"/>
            <a:ext cx="3230100" cy="6564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Put a main takeaway or highlight to focus on in this space here.</a:t>
            </a:r>
            <a:endParaRPr/>
          </a:p>
        </p:txBody>
      </p:sp>
      <p:pic>
        <p:nvPicPr>
          <p:cNvPr id="529" name="Google Shape;529;p47" title="Chart"/>
          <p:cNvPicPr preferRelativeResize="0"/>
          <p:nvPr/>
        </p:nvPicPr>
        <p:blipFill rotWithShape="1">
          <a:blip r:embed="rId3">
            <a:alphaModFix/>
          </a:blip>
          <a:srcRect b="-7910" l="13702" r="12387" t="-11578"/>
          <a:stretch/>
        </p:blipFill>
        <p:spPr>
          <a:xfrm>
            <a:off x="518100" y="513613"/>
            <a:ext cx="3855426" cy="39993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8"/>
          <p:cNvSpPr txBox="1"/>
          <p:nvPr>
            <p:ph type="title"/>
          </p:nvPr>
        </p:nvSpPr>
        <p:spPr>
          <a:xfrm>
            <a:off x="5043450" y="956825"/>
            <a:ext cx="3546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graph / chart slide</a:t>
            </a:r>
            <a:endParaRPr/>
          </a:p>
        </p:txBody>
      </p:sp>
      <p:sp>
        <p:nvSpPr>
          <p:cNvPr id="535" name="Google Shape;535;p48"/>
          <p:cNvSpPr txBox="1"/>
          <p:nvPr>
            <p:ph idx="1" type="body"/>
          </p:nvPr>
        </p:nvSpPr>
        <p:spPr>
          <a:xfrm>
            <a:off x="5043450" y="1702388"/>
            <a:ext cx="3546900" cy="14682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Content goes here. Lorem ipsum dolor sit amet, consectetur adipiscing elit, sed do eiusmod tempor incididunt ut labore et dolore magna aliqua. Content goes here. Lorem ipsum dolor sit amet, consectetur incididunt ut labore et dolore magna aliqua. </a:t>
            </a:r>
            <a:endParaRPr/>
          </a:p>
        </p:txBody>
      </p:sp>
      <p:sp>
        <p:nvSpPr>
          <p:cNvPr id="536" name="Google Shape;536;p48"/>
          <p:cNvSpPr txBox="1"/>
          <p:nvPr>
            <p:ph idx="2" type="subTitle"/>
          </p:nvPr>
        </p:nvSpPr>
        <p:spPr>
          <a:xfrm>
            <a:off x="5057380" y="748250"/>
            <a:ext cx="35469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537" name="Google Shape;537;p48"/>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48"/>
          <p:cNvSpPr txBox="1"/>
          <p:nvPr>
            <p:ph idx="3" type="body"/>
          </p:nvPr>
        </p:nvSpPr>
        <p:spPr>
          <a:xfrm>
            <a:off x="5248700" y="3537725"/>
            <a:ext cx="3230100" cy="6564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Put a main takeaway or highlight to focus on in this space here.</a:t>
            </a:r>
            <a:endParaRPr/>
          </a:p>
        </p:txBody>
      </p:sp>
      <p:pic>
        <p:nvPicPr>
          <p:cNvPr id="539" name="Google Shape;539;p48" title="Chart"/>
          <p:cNvPicPr preferRelativeResize="0"/>
          <p:nvPr/>
        </p:nvPicPr>
        <p:blipFill>
          <a:blip r:embed="rId3">
            <a:alphaModFix/>
          </a:blip>
          <a:stretch>
            <a:fillRect/>
          </a:stretch>
        </p:blipFill>
        <p:spPr>
          <a:xfrm>
            <a:off x="253325" y="956825"/>
            <a:ext cx="4190725" cy="3417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1"/>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70" name="Google Shape;370;p31"/>
          <p:cNvSpPr txBox="1"/>
          <p:nvPr>
            <p:ph idx="12" type="sldNum"/>
          </p:nvPr>
        </p:nvSpPr>
        <p:spPr>
          <a:xfrm>
            <a:off x="8293200" y="4850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31"/>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9"/>
          <p:cNvSpPr txBox="1"/>
          <p:nvPr>
            <p:ph type="title"/>
          </p:nvPr>
        </p:nvSpPr>
        <p:spPr>
          <a:xfrm>
            <a:off x="526500" y="410025"/>
            <a:ext cx="7166700" cy="41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This blank slide has a table on it</a:t>
            </a:r>
            <a:endParaRPr/>
          </a:p>
        </p:txBody>
      </p:sp>
      <p:sp>
        <p:nvSpPr>
          <p:cNvPr id="545" name="Google Shape;545;p49"/>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46" name="Google Shape;546;p49"/>
          <p:cNvGraphicFramePr/>
          <p:nvPr/>
        </p:nvGraphicFramePr>
        <p:xfrm>
          <a:off x="457213" y="974262"/>
          <a:ext cx="3000000" cy="3000000"/>
        </p:xfrm>
        <a:graphic>
          <a:graphicData uri="http://schemas.openxmlformats.org/drawingml/2006/table">
            <a:tbl>
              <a:tblPr>
                <a:noFill/>
                <a:tableStyleId>{183C20FC-ECF1-4127-9848-3ED67005F776}</a:tableStyleId>
              </a:tblPr>
              <a:tblGrid>
                <a:gridCol w="1175650"/>
                <a:gridCol w="1175650"/>
                <a:gridCol w="1175650"/>
                <a:gridCol w="1175650"/>
                <a:gridCol w="1182775"/>
                <a:gridCol w="1168525"/>
                <a:gridCol w="1175650"/>
              </a:tblGrid>
              <a:tr h="287850">
                <a:tc rowSpan="2">
                  <a:txBody>
                    <a:bodyPr/>
                    <a:lstStyle/>
                    <a:p>
                      <a:pPr indent="0" lvl="0" marL="0" rtl="0" algn="l">
                        <a:spcBef>
                          <a:spcPts val="0"/>
                        </a:spcBef>
                        <a:spcAft>
                          <a:spcPts val="0"/>
                        </a:spcAft>
                        <a:buNone/>
                      </a:pPr>
                      <a:r>
                        <a:rPr lang="en" sz="900">
                          <a:solidFill>
                            <a:srgbClr val="171717"/>
                          </a:solidFill>
                          <a:latin typeface="Zalando Sans Expanded Medium"/>
                          <a:ea typeface="Zalando Sans Expanded Medium"/>
                          <a:cs typeface="Zalando Sans Expanded Medium"/>
                          <a:sym typeface="Zalando Sans Expanded Medium"/>
                        </a:rPr>
                        <a:t>Column heading</a:t>
                      </a:r>
                      <a:endParaRPr sz="900">
                        <a:solidFill>
                          <a:srgbClr val="171717"/>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lang="en" sz="900">
                          <a:latin typeface="Zalando Sans Expanded Medium"/>
                          <a:ea typeface="Zalando Sans Expanded Medium"/>
                          <a:cs typeface="Zalando Sans Expanded Medium"/>
                          <a:sym typeface="Zalando Sans Expanded Medium"/>
                        </a:rPr>
                        <a:t>COLUMN HEADING HERE</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A4A7AE"/>
                    </a:solidFill>
                  </a:tcPr>
                </a:tc>
                <a:tc hMerge="1"/>
                <a:tc gridSpan="2">
                  <a:txBody>
                    <a:bodyPr/>
                    <a:lstStyle/>
                    <a:p>
                      <a:pPr indent="0" lvl="0" marL="0" rtl="0" algn="ctr">
                        <a:spcBef>
                          <a:spcPts val="0"/>
                        </a:spcBef>
                        <a:spcAft>
                          <a:spcPts val="0"/>
                        </a:spcAft>
                        <a:buNone/>
                      </a:pPr>
                      <a:r>
                        <a:rPr lang="en" sz="900">
                          <a:solidFill>
                            <a:schemeClr val="lt1"/>
                          </a:solidFill>
                          <a:latin typeface="Zalando Sans Expanded Medium"/>
                          <a:ea typeface="Zalando Sans Expanded Medium"/>
                          <a:cs typeface="Zalando Sans Expanded Medium"/>
                          <a:sym typeface="Zalando Sans Expanded Medium"/>
                        </a:rPr>
                        <a:t>COLUMN HEADING HERE</a:t>
                      </a:r>
                      <a:endParaRPr sz="9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14651"/>
                    </a:solidFill>
                  </a:tcPr>
                </a:tc>
                <a:tc hMerge="1"/>
                <a:tc gridSpan="2">
                  <a:txBody>
                    <a:bodyPr/>
                    <a:lstStyle/>
                    <a:p>
                      <a:pPr indent="0" lvl="0" marL="0" rtl="0" algn="ctr">
                        <a:spcBef>
                          <a:spcPts val="0"/>
                        </a:spcBef>
                        <a:spcAft>
                          <a:spcPts val="0"/>
                        </a:spcAft>
                        <a:buNone/>
                      </a:pPr>
                      <a:r>
                        <a:rPr lang="en" sz="900">
                          <a:latin typeface="Zalando Sans Expanded Medium"/>
                          <a:ea typeface="Zalando Sans Expanded Medium"/>
                          <a:cs typeface="Zalando Sans Expanded Medium"/>
                          <a:sym typeface="Zalando Sans Expanded Medium"/>
                        </a:rPr>
                        <a:t>COLUMN HEADING HERE</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EAEB"/>
                    </a:solidFill>
                  </a:tcPr>
                </a:tc>
                <a:tc hMerge="1"/>
              </a:tr>
              <a:tr h="287850">
                <a:tc vMerge="1"/>
                <a:tc>
                  <a:txBody>
                    <a:bodyPr/>
                    <a:lstStyle/>
                    <a:p>
                      <a:pPr indent="0" lvl="0" marL="0" rtl="0" algn="l">
                        <a:spcBef>
                          <a:spcPts val="0"/>
                        </a:spcBef>
                        <a:spcAft>
                          <a:spcPts val="0"/>
                        </a:spcAft>
                        <a:buNone/>
                      </a:pPr>
                      <a:r>
                        <a:rPr lang="en" sz="800">
                          <a:solidFill>
                            <a:schemeClr val="lt1"/>
                          </a:solidFill>
                          <a:latin typeface="Zalando Sans Expanded Medium"/>
                          <a:ea typeface="Zalando Sans Expanded Medium"/>
                          <a:cs typeface="Zalando Sans Expanded Medium"/>
                          <a:sym typeface="Zalando Sans Expanded Medium"/>
                        </a:rPr>
                        <a:t>Column heading</a:t>
                      </a:r>
                      <a:endParaRPr sz="8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800">
                          <a:solidFill>
                            <a:schemeClr val="lt1"/>
                          </a:solidFill>
                          <a:latin typeface="Zalando Sans Expanded Medium"/>
                          <a:ea typeface="Zalando Sans Expanded Medium"/>
                          <a:cs typeface="Zalando Sans Expanded Medium"/>
                          <a:sym typeface="Zalando Sans Expanded Medium"/>
                        </a:rPr>
                        <a:t>Column heading</a:t>
                      </a:r>
                      <a:endParaRPr sz="8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800">
                          <a:solidFill>
                            <a:schemeClr val="lt1"/>
                          </a:solidFill>
                          <a:latin typeface="Zalando Sans Expanded Medium"/>
                          <a:ea typeface="Zalando Sans Expanded Medium"/>
                          <a:cs typeface="Zalando Sans Expanded Medium"/>
                          <a:sym typeface="Zalando Sans Expanded Medium"/>
                        </a:rPr>
                        <a:t>Column heading</a:t>
                      </a:r>
                      <a:endParaRPr sz="8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solidFill>
                            <a:schemeClr val="lt1"/>
                          </a:solidFill>
                          <a:latin typeface="Zalando Sans Expanded Medium"/>
                          <a:ea typeface="Zalando Sans Expanded Medium"/>
                          <a:cs typeface="Zalando Sans Expanded Medium"/>
                          <a:sym typeface="Zalando Sans Expanded Medium"/>
                        </a:rPr>
                        <a:t>Column heading</a:t>
                      </a:r>
                      <a:endParaRPr sz="8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800">
                          <a:latin typeface="Zalando Sans Expanded Medium"/>
                          <a:ea typeface="Zalando Sans Expanded Medium"/>
                          <a:cs typeface="Zalando Sans Expanded Medium"/>
                          <a:sym typeface="Zalando Sans Expanded Medium"/>
                        </a:rPr>
                        <a:t>Column heading</a:t>
                      </a:r>
                      <a:endParaRPr sz="8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800">
                          <a:latin typeface="Zalando Sans Expanded Medium"/>
                          <a:ea typeface="Zalando Sans Expanded Medium"/>
                          <a:cs typeface="Zalando Sans Expanded Medium"/>
                          <a:sym typeface="Zalando Sans Expanded Medium"/>
                        </a:rPr>
                        <a:t>Column heading</a:t>
                      </a:r>
                      <a:endParaRPr sz="8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chemeClr val="accent3"/>
                    </a:solidFill>
                  </a:tcPr>
                </a:tc>
              </a:tr>
              <a:tr h="411225">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rgbClr val="D1D1D1"/>
                      </a:solidFill>
                      <a:prstDash val="solid"/>
                      <a:round/>
                      <a:headEnd len="sm" w="sm" type="none"/>
                      <a:tailEnd len="sm" w="sm" type="none"/>
                    </a:lnB>
                  </a:tcPr>
                </a:tc>
              </a:tr>
              <a:tr h="151450">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r>
              <a:tr h="151450">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r>
              <a:tr h="151450">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r>
              <a:tr h="411225">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D1D1D1"/>
                      </a:solidFill>
                      <a:prstDash val="solid"/>
                      <a:round/>
                      <a:headEnd len="sm" w="sm" type="none"/>
                      <a:tailEnd len="sm" w="sm" type="none"/>
                    </a:lnB>
                  </a:tcPr>
                </a:tc>
              </a:tr>
              <a:tr h="411225">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p>
                      <a:pPr indent="-114300" lvl="0" marL="114300" rtl="0" algn="l">
                        <a:spcBef>
                          <a:spcPts val="0"/>
                        </a:spcBef>
                        <a:spcAft>
                          <a:spcPts val="0"/>
                        </a:spcAft>
                        <a:buClr>
                          <a:srgbClr val="737373"/>
                        </a:buClr>
                        <a:buSzPts val="900"/>
                        <a:buFont typeface="Instrument Sans Medium"/>
                        <a:buChar char="•"/>
                      </a:pPr>
                      <a:r>
                        <a:rPr lang="en" sz="900">
                          <a:latin typeface="Instrument Sans Medium"/>
                          <a:ea typeface="Instrument Sans Medium"/>
                          <a:cs typeface="Instrument Sans Medium"/>
                          <a:sym typeface="Instrument Sans Medium"/>
                        </a:rPr>
                        <a:t>Bullet point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Content here lorem ipsum sit</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solidFill>
                      <a:prstDash val="solid"/>
                      <a:round/>
                      <a:headEnd len="sm" w="sm" type="none"/>
                      <a:tailEnd len="sm" w="sm" type="none"/>
                    </a:lnT>
                    <a:lnB cap="flat" cmpd="sng" w="9525">
                      <a:solidFill>
                        <a:srgbClr val="303030"/>
                      </a:solidFill>
                      <a:prstDash val="solid"/>
                      <a:round/>
                      <a:headEnd len="sm" w="sm" type="none"/>
                      <a:tailEnd len="sm" w="sm" type="none"/>
                    </a:lnB>
                  </a:tcPr>
                </a:tc>
              </a:tr>
              <a:tr h="287850">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TOTAL</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c>
                  <a:txBody>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XX%</a:t>
                      </a:r>
                      <a:endParaRPr sz="900">
                        <a:latin typeface="Instrument Sans Medium"/>
                        <a:ea typeface="Instrument Sans Medium"/>
                        <a:cs typeface="Instrument Sans Medium"/>
                        <a:sym typeface="Instrument Sa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303030"/>
                      </a:solidFill>
                      <a:prstDash val="solid"/>
                      <a:round/>
                      <a:headEnd len="sm" w="sm" type="none"/>
                      <a:tailEnd len="sm" w="sm" type="none"/>
                    </a:lnT>
                    <a:lnB cap="flat" cmpd="sng" w="9525">
                      <a:solidFill>
                        <a:srgbClr val="D1D1D1">
                          <a:alpha val="0"/>
                        </a:srgbClr>
                      </a:solidFill>
                      <a:prstDash val="solid"/>
                      <a:round/>
                      <a:headEnd len="sm" w="sm" type="none"/>
                      <a:tailEnd len="sm" w="sm" type="none"/>
                    </a:lnB>
                    <a:solidFill>
                      <a:srgbClr val="ECECEE"/>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526500" y="410025"/>
            <a:ext cx="7166700" cy="41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This blank slide has a roadmap on it</a:t>
            </a:r>
            <a:endParaRPr/>
          </a:p>
        </p:txBody>
      </p:sp>
      <p:sp>
        <p:nvSpPr>
          <p:cNvPr id="552" name="Google Shape;552;p50"/>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53" name="Google Shape;553;p50"/>
          <p:cNvGraphicFramePr/>
          <p:nvPr/>
        </p:nvGraphicFramePr>
        <p:xfrm>
          <a:off x="541838" y="1143000"/>
          <a:ext cx="3000000" cy="3000000"/>
        </p:xfrm>
        <a:graphic>
          <a:graphicData uri="http://schemas.openxmlformats.org/drawingml/2006/table">
            <a:tbl>
              <a:tblPr>
                <a:noFill/>
                <a:tableStyleId>{183C20FC-ECF1-4127-9848-3ED67005F776}</a:tableStyleId>
              </a:tblPr>
              <a:tblGrid>
                <a:gridCol w="993050"/>
                <a:gridCol w="1992625"/>
                <a:gridCol w="1901775"/>
                <a:gridCol w="1629150"/>
                <a:gridCol w="1629150"/>
              </a:tblGrid>
              <a:tr h="115625">
                <a:tc>
                  <a:txBody>
                    <a:bodyPr/>
                    <a:lstStyle/>
                    <a:p>
                      <a:pPr indent="0" lvl="0" marL="0" rtl="0" algn="l">
                        <a:spcBef>
                          <a:spcPts val="0"/>
                        </a:spcBef>
                        <a:spcAft>
                          <a:spcPts val="0"/>
                        </a:spcAft>
                        <a:buNone/>
                      </a:pPr>
                      <a:r>
                        <a:t/>
                      </a:r>
                      <a:endParaRPr sz="1100">
                        <a:solidFill>
                          <a:srgbClr val="303030"/>
                        </a:solidFill>
                        <a:latin typeface="Instrument Sans Medium"/>
                        <a:ea typeface="Instrument Sans Medium"/>
                        <a:cs typeface="Instrument Sans Medium"/>
                        <a:sym typeface="Instrument Sans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lt1"/>
                          </a:solidFill>
                          <a:latin typeface="Zalando Sans Expanded Medium"/>
                          <a:ea typeface="Zalando Sans Expanded Medium"/>
                          <a:cs typeface="Zalando Sans Expanded Medium"/>
                          <a:sym typeface="Zalando Sans Expanded Medium"/>
                        </a:rPr>
                        <a:t>Q1</a:t>
                      </a:r>
                      <a:endParaRPr sz="10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000">
                          <a:solidFill>
                            <a:schemeClr val="lt1"/>
                          </a:solidFill>
                          <a:latin typeface="Zalando Sans Expanded Medium"/>
                          <a:ea typeface="Zalando Sans Expanded Medium"/>
                          <a:cs typeface="Zalando Sans Expanded Medium"/>
                          <a:sym typeface="Zalando Sans Expanded Medium"/>
                        </a:rPr>
                        <a:t>Q2</a:t>
                      </a:r>
                      <a:endParaRPr sz="1000">
                        <a:solidFill>
                          <a:schemeClr val="lt1"/>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1D1D1">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rgbClr val="171717"/>
                          </a:solidFill>
                          <a:latin typeface="Zalando Sans Expanded Medium"/>
                          <a:ea typeface="Zalando Sans Expanded Medium"/>
                          <a:cs typeface="Zalando Sans Expanded Medium"/>
                          <a:sym typeface="Zalando Sans Expanded Medium"/>
                        </a:rPr>
                        <a:t>Q3</a:t>
                      </a:r>
                      <a:endParaRPr sz="1000">
                        <a:solidFill>
                          <a:srgbClr val="171717"/>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000">
                          <a:solidFill>
                            <a:srgbClr val="171717"/>
                          </a:solidFill>
                          <a:latin typeface="Zalando Sans Expanded Medium"/>
                          <a:ea typeface="Zalando Sans Expanded Medium"/>
                          <a:cs typeface="Zalando Sans Expanded Medium"/>
                          <a:sym typeface="Zalando Sans Expanded Medium"/>
                        </a:rPr>
                        <a:t>Q4</a:t>
                      </a:r>
                      <a:endParaRPr sz="1000">
                        <a:solidFill>
                          <a:srgbClr val="171717"/>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solidFill>
                      <a:schemeClr val="accent3"/>
                    </a:solidFill>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solidFill>
                          <a:srgbClr val="FFFFFF"/>
                        </a:solidFill>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417975">
                <a:tc>
                  <a:txBody>
                    <a:bodyPr/>
                    <a:lstStyle/>
                    <a:p>
                      <a:pPr indent="0" lvl="0" marL="0" rtl="0" algn="l">
                        <a:spcBef>
                          <a:spcPts val="0"/>
                        </a:spcBef>
                        <a:spcAft>
                          <a:spcPts val="0"/>
                        </a:spcAft>
                        <a:buNone/>
                      </a:pPr>
                      <a:r>
                        <a:rPr lang="en" sz="900">
                          <a:solidFill>
                            <a:srgbClr val="FFFFFF"/>
                          </a:solidFill>
                          <a:latin typeface="Zalando Sans Expanded Medium"/>
                          <a:ea typeface="Zalando Sans Expanded Medium"/>
                          <a:cs typeface="Zalando Sans Expanded Medium"/>
                          <a:sym typeface="Zalando Sans Expanded Medium"/>
                        </a:rPr>
                        <a:t>Heading</a:t>
                      </a:r>
                      <a:endParaRPr sz="900">
                        <a:latin typeface="Zalando Sans Expanded Medium"/>
                        <a:ea typeface="Zalando Sans Expanded Medium"/>
                        <a:cs typeface="Zalando Sans Expanded Medium"/>
                        <a:sym typeface="Zalando Sans Expanded Medium"/>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Instrument Sans Medium"/>
                        <a:ea typeface="Instrument Sans Medium"/>
                        <a:cs typeface="Instrument Sans Medium"/>
                        <a:sym typeface="Instrument Sans Medium"/>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554" name="Google Shape;554;p50"/>
          <p:cNvSpPr/>
          <p:nvPr/>
        </p:nvSpPr>
        <p:spPr>
          <a:xfrm>
            <a:off x="1570525" y="1579275"/>
            <a:ext cx="28935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55" name="Google Shape;555;p50"/>
          <p:cNvSpPr/>
          <p:nvPr/>
        </p:nvSpPr>
        <p:spPr>
          <a:xfrm>
            <a:off x="1570525" y="2003900"/>
            <a:ext cx="38589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56" name="Google Shape;556;p50"/>
          <p:cNvSpPr/>
          <p:nvPr/>
        </p:nvSpPr>
        <p:spPr>
          <a:xfrm>
            <a:off x="3578425" y="2405550"/>
            <a:ext cx="18507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57" name="Google Shape;557;p50"/>
          <p:cNvSpPr/>
          <p:nvPr/>
        </p:nvSpPr>
        <p:spPr>
          <a:xfrm>
            <a:off x="7159275" y="2405550"/>
            <a:ext cx="1449000" cy="2568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58" name="Google Shape;558;p50"/>
          <p:cNvSpPr/>
          <p:nvPr/>
        </p:nvSpPr>
        <p:spPr>
          <a:xfrm>
            <a:off x="3601750" y="2830150"/>
            <a:ext cx="35574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59" name="Google Shape;559;p50"/>
          <p:cNvSpPr/>
          <p:nvPr/>
        </p:nvSpPr>
        <p:spPr>
          <a:xfrm>
            <a:off x="3601750" y="3254775"/>
            <a:ext cx="35574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60" name="Google Shape;560;p50"/>
          <p:cNvSpPr/>
          <p:nvPr/>
        </p:nvSpPr>
        <p:spPr>
          <a:xfrm>
            <a:off x="5474050" y="3679375"/>
            <a:ext cx="3134100" cy="256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
        <p:nvSpPr>
          <p:cNvPr id="561" name="Google Shape;561;p50"/>
          <p:cNvSpPr/>
          <p:nvPr/>
        </p:nvSpPr>
        <p:spPr>
          <a:xfrm>
            <a:off x="7159275" y="4092500"/>
            <a:ext cx="1449000" cy="2568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strument Sans Medium"/>
                <a:ea typeface="Instrument Sans Medium"/>
                <a:cs typeface="Instrument Sans Medium"/>
                <a:sym typeface="Instrument Sans Medium"/>
              </a:rPr>
              <a:t>Label here</a:t>
            </a:r>
            <a:endParaRPr>
              <a:latin typeface="Instrument Sans Medium"/>
              <a:ea typeface="Instrument Sans Medium"/>
              <a:cs typeface="Instrument Sans Medium"/>
              <a:sym typeface="Instrument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txBox="1"/>
          <p:nvPr>
            <p:ph type="title"/>
          </p:nvPr>
        </p:nvSpPr>
        <p:spPr>
          <a:xfrm>
            <a:off x="523975" y="1060825"/>
            <a:ext cx="37131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cool card feature slide</a:t>
            </a:r>
            <a:endParaRPr/>
          </a:p>
        </p:txBody>
      </p:sp>
      <p:sp>
        <p:nvSpPr>
          <p:cNvPr id="567" name="Google Shape;567;p51"/>
          <p:cNvSpPr txBox="1"/>
          <p:nvPr>
            <p:ph idx="1" type="body"/>
          </p:nvPr>
        </p:nvSpPr>
        <p:spPr>
          <a:xfrm>
            <a:off x="5988550" y="828050"/>
            <a:ext cx="2529900" cy="4836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Key content goes here. Lorem ipsum dolor adipiscing elit.</a:t>
            </a:r>
            <a:endParaRPr/>
          </a:p>
        </p:txBody>
      </p:sp>
      <p:sp>
        <p:nvSpPr>
          <p:cNvPr id="568" name="Google Shape;568;p51"/>
          <p:cNvSpPr txBox="1"/>
          <p:nvPr>
            <p:ph idx="3" type="subTitle"/>
          </p:nvPr>
        </p:nvSpPr>
        <p:spPr>
          <a:xfrm>
            <a:off x="5988550" y="720949"/>
            <a:ext cx="25776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p:txBody>
      </p:sp>
      <p:sp>
        <p:nvSpPr>
          <p:cNvPr id="569" name="Google Shape;569;p51"/>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70" name="Google Shape;570;p51"/>
          <p:cNvSpPr txBox="1"/>
          <p:nvPr>
            <p:ph idx="4" type="body"/>
          </p:nvPr>
        </p:nvSpPr>
        <p:spPr>
          <a:xfrm>
            <a:off x="5988550" y="2173775"/>
            <a:ext cx="2529900" cy="4836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Key content goes here. Lorem ipsum dolor adipiscing elit.</a:t>
            </a:r>
            <a:endParaRPr/>
          </a:p>
          <a:p>
            <a:pPr indent="0" lvl="0" marL="0" rtl="0" algn="l">
              <a:spcBef>
                <a:spcPts val="1000"/>
              </a:spcBef>
              <a:spcAft>
                <a:spcPts val="1000"/>
              </a:spcAft>
              <a:buNone/>
            </a:pPr>
            <a:r>
              <a:t/>
            </a:r>
            <a:endParaRPr/>
          </a:p>
        </p:txBody>
      </p:sp>
      <p:sp>
        <p:nvSpPr>
          <p:cNvPr id="571" name="Google Shape;571;p51"/>
          <p:cNvSpPr txBox="1"/>
          <p:nvPr>
            <p:ph idx="7" type="body"/>
          </p:nvPr>
        </p:nvSpPr>
        <p:spPr>
          <a:xfrm>
            <a:off x="5988550" y="3519500"/>
            <a:ext cx="2529900" cy="4836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Key content goes here. Lorem ipsum dolor adipiscing elit.</a:t>
            </a:r>
            <a:endParaRPr/>
          </a:p>
          <a:p>
            <a:pPr indent="0" lvl="0" marL="0" rtl="0" algn="l">
              <a:spcBef>
                <a:spcPts val="1000"/>
              </a:spcBef>
              <a:spcAft>
                <a:spcPts val="1000"/>
              </a:spcAft>
              <a:buNone/>
            </a:pPr>
            <a:r>
              <a:t/>
            </a:r>
            <a:endParaRPr/>
          </a:p>
        </p:txBody>
      </p:sp>
      <p:pic>
        <p:nvPicPr>
          <p:cNvPr id="572" name="Google Shape;572;p51" title="humanAI.png"/>
          <p:cNvPicPr preferRelativeResize="0"/>
          <p:nvPr>
            <p:ph idx="2" type="pic"/>
          </p:nvPr>
        </p:nvPicPr>
        <p:blipFill rotWithShape="1">
          <a:blip r:embed="rId3">
            <a:alphaModFix/>
          </a:blip>
          <a:srcRect b="0" l="1662" r="1672" t="0"/>
          <a:stretch/>
        </p:blipFill>
        <p:spPr>
          <a:xfrm>
            <a:off x="5147588" y="748650"/>
            <a:ext cx="618900" cy="618900"/>
          </a:xfrm>
          <a:prstGeom prst="rect">
            <a:avLst/>
          </a:prstGeom>
        </p:spPr>
      </p:pic>
      <p:pic>
        <p:nvPicPr>
          <p:cNvPr id="573" name="Google Shape;573;p51" title="history.png"/>
          <p:cNvPicPr preferRelativeResize="0"/>
          <p:nvPr>
            <p:ph idx="5" type="pic"/>
          </p:nvPr>
        </p:nvPicPr>
        <p:blipFill rotWithShape="1">
          <a:blip r:embed="rId4">
            <a:alphaModFix/>
          </a:blip>
          <a:srcRect b="0" l="1662" r="1672" t="0"/>
          <a:stretch/>
        </p:blipFill>
        <p:spPr>
          <a:xfrm>
            <a:off x="5147588" y="2094375"/>
            <a:ext cx="618900" cy="618900"/>
          </a:xfrm>
          <a:prstGeom prst="rect">
            <a:avLst/>
          </a:prstGeom>
        </p:spPr>
      </p:pic>
      <p:sp>
        <p:nvSpPr>
          <p:cNvPr id="574" name="Google Shape;574;p51"/>
          <p:cNvSpPr txBox="1"/>
          <p:nvPr>
            <p:ph idx="6" type="subTitle"/>
          </p:nvPr>
        </p:nvSpPr>
        <p:spPr>
          <a:xfrm>
            <a:off x="5964700" y="2049149"/>
            <a:ext cx="25776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a:p>
            <a:pPr indent="0" lvl="0" marL="0" rtl="0" algn="l">
              <a:spcBef>
                <a:spcPts val="0"/>
              </a:spcBef>
              <a:spcAft>
                <a:spcPts val="0"/>
              </a:spcAft>
              <a:buNone/>
            </a:pPr>
            <a:r>
              <a:t/>
            </a:r>
            <a:endParaRPr/>
          </a:p>
        </p:txBody>
      </p:sp>
      <p:pic>
        <p:nvPicPr>
          <p:cNvPr id="575" name="Google Shape;575;p51" title="realtime.png"/>
          <p:cNvPicPr preferRelativeResize="0"/>
          <p:nvPr>
            <p:ph idx="8" type="pic"/>
          </p:nvPr>
        </p:nvPicPr>
        <p:blipFill rotWithShape="1">
          <a:blip r:embed="rId5">
            <a:alphaModFix/>
          </a:blip>
          <a:srcRect b="0" l="1662" r="1672" t="0"/>
          <a:stretch/>
        </p:blipFill>
        <p:spPr>
          <a:xfrm>
            <a:off x="5147588" y="3440100"/>
            <a:ext cx="618900" cy="618900"/>
          </a:xfrm>
          <a:prstGeom prst="rect">
            <a:avLst/>
          </a:prstGeom>
        </p:spPr>
      </p:pic>
      <p:sp>
        <p:nvSpPr>
          <p:cNvPr id="576" name="Google Shape;576;p51"/>
          <p:cNvSpPr txBox="1"/>
          <p:nvPr>
            <p:ph idx="9" type="subTitle"/>
          </p:nvPr>
        </p:nvSpPr>
        <p:spPr>
          <a:xfrm>
            <a:off x="5988550" y="3412399"/>
            <a:ext cx="25776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Add a short subtitle here</a:t>
            </a:r>
            <a:endParaRPr/>
          </a:p>
          <a:p>
            <a:pPr indent="0" lvl="0" marL="0" rtl="0" algn="l">
              <a:spcBef>
                <a:spcPts val="0"/>
              </a:spcBef>
              <a:spcAft>
                <a:spcPts val="0"/>
              </a:spcAft>
              <a:buNone/>
            </a:pPr>
            <a:r>
              <a:t/>
            </a:r>
            <a:endParaRPr/>
          </a:p>
        </p:txBody>
      </p:sp>
      <p:sp>
        <p:nvSpPr>
          <p:cNvPr id="577" name="Google Shape;577;p51"/>
          <p:cNvSpPr txBox="1"/>
          <p:nvPr>
            <p:ph idx="13" type="body"/>
          </p:nvPr>
        </p:nvSpPr>
        <p:spPr>
          <a:xfrm>
            <a:off x="523975" y="1907950"/>
            <a:ext cx="3713100" cy="17967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Content goes here. Lorem ipsum dolor sit amet, consectetur adipiscing elit, sed do eiusmod tempor incididunt ut labore et dolore magna aliqua. </a:t>
            </a:r>
            <a:r>
              <a:rPr lang="en"/>
              <a:t>Lorem ipsum dolor sit amet, consectetur adipiscing elit, sed do eiusmod tempor incididunt ut labore et dolore magna aliqua. </a:t>
            </a:r>
            <a:endParaRPr/>
          </a:p>
          <a:p>
            <a:pPr indent="0" lvl="0" marL="0" rtl="0" algn="l">
              <a:spcBef>
                <a:spcPts val="1000"/>
              </a:spcBef>
              <a:spcAft>
                <a:spcPts val="0"/>
              </a:spcAft>
              <a:buNone/>
            </a:pPr>
            <a:r>
              <a:rPr lang="en"/>
              <a:t>Lorem ipsum dolor sit amet, consectetur adipiscing elit, sed do eiusmod tempor incididunt ut labore et dolore magna aliqua.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578" name="Google Shape;578;p51"/>
          <p:cNvSpPr txBox="1"/>
          <p:nvPr>
            <p:ph idx="14" type="subTitle"/>
          </p:nvPr>
        </p:nvSpPr>
        <p:spPr>
          <a:xfrm>
            <a:off x="538558" y="852250"/>
            <a:ext cx="37131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2"/>
          <p:cNvSpPr txBox="1"/>
          <p:nvPr>
            <p:ph idx="2"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cool stat/feature slide</a:t>
            </a:r>
            <a:endParaRPr/>
          </a:p>
        </p:txBody>
      </p:sp>
      <p:sp>
        <p:nvSpPr>
          <p:cNvPr id="584" name="Google Shape;584;p52"/>
          <p:cNvSpPr txBox="1"/>
          <p:nvPr>
            <p:ph idx="6" type="body"/>
          </p:nvPr>
        </p:nvSpPr>
        <p:spPr>
          <a:xfrm>
            <a:off x="692625" y="3040600"/>
            <a:ext cx="2221200" cy="9516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Stat content goes here. Lorem ipsum dolor sit amet, consectetur adipiscing elit.</a:t>
            </a:r>
            <a:endParaRPr/>
          </a:p>
        </p:txBody>
      </p:sp>
      <p:sp>
        <p:nvSpPr>
          <p:cNvPr id="585" name="Google Shape;585;p52"/>
          <p:cNvSpPr txBox="1"/>
          <p:nvPr>
            <p:ph idx="3" type="subTitle"/>
          </p:nvPr>
        </p:nvSpPr>
        <p:spPr>
          <a:xfrm>
            <a:off x="523975" y="1266825"/>
            <a:ext cx="62445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Subtitle or intro to stats goes here. This subtitle can be one two or three lines long.</a:t>
            </a:r>
            <a:endParaRPr/>
          </a:p>
        </p:txBody>
      </p:sp>
      <p:sp>
        <p:nvSpPr>
          <p:cNvPr id="586" name="Google Shape;586;p52"/>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A4A7AE"/>
                </a:solidFill>
              </a:rPr>
              <a:t>‹#›</a:t>
            </a:fld>
            <a:endParaRPr>
              <a:solidFill>
                <a:srgbClr val="A4A7AE"/>
              </a:solidFill>
            </a:endParaRPr>
          </a:p>
        </p:txBody>
      </p:sp>
      <p:sp>
        <p:nvSpPr>
          <p:cNvPr id="587" name="Google Shape;587;p52"/>
          <p:cNvSpPr txBox="1"/>
          <p:nvPr>
            <p:ph idx="1"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TEG IN CAPS</a:t>
            </a:r>
            <a:endParaRPr/>
          </a:p>
        </p:txBody>
      </p:sp>
      <p:sp>
        <p:nvSpPr>
          <p:cNvPr id="588" name="Google Shape;588;p52"/>
          <p:cNvSpPr txBox="1"/>
          <p:nvPr>
            <p:ph idx="7" type="body"/>
          </p:nvPr>
        </p:nvSpPr>
        <p:spPr>
          <a:xfrm>
            <a:off x="3504513" y="3040600"/>
            <a:ext cx="2221200" cy="9516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Stat content goes here. Lorem ipsum dolor sit amet, consectetur adipiscing elit.</a:t>
            </a:r>
            <a:endParaRPr/>
          </a:p>
        </p:txBody>
      </p:sp>
      <p:sp>
        <p:nvSpPr>
          <p:cNvPr id="589" name="Google Shape;589;p52"/>
          <p:cNvSpPr txBox="1"/>
          <p:nvPr>
            <p:ph idx="8" type="body"/>
          </p:nvPr>
        </p:nvSpPr>
        <p:spPr>
          <a:xfrm>
            <a:off x="6316325" y="3040600"/>
            <a:ext cx="2221200" cy="951600"/>
          </a:xfrm>
          <a:prstGeom prst="rect">
            <a:avLst/>
          </a:prstGeom>
        </p:spPr>
        <p:txBody>
          <a:bodyPr anchorCtr="0" anchor="t" bIns="91425" lIns="0" spcFirstLastPara="1" rIns="91425" wrap="square" tIns="0">
            <a:noAutofit/>
          </a:bodyPr>
          <a:lstStyle/>
          <a:p>
            <a:pPr indent="0" lvl="0" marL="0" rtl="0" algn="l">
              <a:spcBef>
                <a:spcPts val="1000"/>
              </a:spcBef>
              <a:spcAft>
                <a:spcPts val="1000"/>
              </a:spcAft>
              <a:buNone/>
            </a:pPr>
            <a:r>
              <a:rPr lang="en"/>
              <a:t>Stat content goes here. Lorem ipsum dolor sit amet, consectetur adipiscing elit.</a:t>
            </a:r>
            <a:endParaRPr/>
          </a:p>
        </p:txBody>
      </p:sp>
      <p:sp>
        <p:nvSpPr>
          <p:cNvPr id="590" name="Google Shape;590;p52"/>
          <p:cNvSpPr txBox="1"/>
          <p:nvPr>
            <p:ph type="title"/>
          </p:nvPr>
        </p:nvSpPr>
        <p:spPr>
          <a:xfrm>
            <a:off x="692616" y="2576775"/>
            <a:ext cx="2058000" cy="48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145%</a:t>
            </a:r>
            <a:endParaRPr/>
          </a:p>
        </p:txBody>
      </p:sp>
      <p:sp>
        <p:nvSpPr>
          <p:cNvPr id="591" name="Google Shape;591;p52"/>
          <p:cNvSpPr txBox="1"/>
          <p:nvPr>
            <p:ph idx="4" type="title"/>
          </p:nvPr>
        </p:nvSpPr>
        <p:spPr>
          <a:xfrm>
            <a:off x="3504504" y="2576775"/>
            <a:ext cx="2058000" cy="48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225%</a:t>
            </a:r>
            <a:endParaRPr/>
          </a:p>
        </p:txBody>
      </p:sp>
      <p:sp>
        <p:nvSpPr>
          <p:cNvPr id="592" name="Google Shape;592;p52"/>
          <p:cNvSpPr txBox="1"/>
          <p:nvPr>
            <p:ph idx="5" type="title"/>
          </p:nvPr>
        </p:nvSpPr>
        <p:spPr>
          <a:xfrm>
            <a:off x="6316391" y="2576775"/>
            <a:ext cx="2058000" cy="48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345%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3"/>
          <p:cNvSpPr txBox="1"/>
          <p:nvPr>
            <p:ph type="title"/>
          </p:nvPr>
        </p:nvSpPr>
        <p:spPr>
          <a:xfrm>
            <a:off x="526500" y="836875"/>
            <a:ext cx="7166700" cy="41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Here’s a sample of a basic text slide.</a:t>
            </a:r>
            <a:endParaRPr/>
          </a:p>
        </p:txBody>
      </p:sp>
      <p:sp>
        <p:nvSpPr>
          <p:cNvPr id="598" name="Google Shape;598;p53"/>
          <p:cNvSpPr txBox="1"/>
          <p:nvPr>
            <p:ph idx="1" type="body"/>
          </p:nvPr>
        </p:nvSpPr>
        <p:spPr>
          <a:xfrm>
            <a:off x="526500" y="1666900"/>
            <a:ext cx="6563700" cy="30636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This is as simple as it gets folks. If you have a lot to say and not a lot to look at, this is what to use. White slides </a:t>
            </a:r>
            <a:r>
              <a:rPr lang="en">
                <a:solidFill>
                  <a:schemeClr val="accent4"/>
                </a:solidFill>
              </a:rPr>
              <a:t>can </a:t>
            </a:r>
            <a:r>
              <a:rPr lang="en">
                <a:solidFill>
                  <a:schemeClr val="accent1"/>
                </a:solidFill>
              </a:rPr>
              <a:t>use blue text to highlight</a:t>
            </a:r>
            <a:r>
              <a:rPr lang="en"/>
              <a:t> important things.</a:t>
            </a:r>
            <a:endParaRPr/>
          </a:p>
          <a:p>
            <a:pPr indent="-115570" lvl="0" marL="274320" rtl="0" algn="l">
              <a:spcBef>
                <a:spcPts val="10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t>
            </a:r>
            <a:r>
              <a:rPr lang="en"/>
              <a:t>avoid that if you can</a:t>
            </a:r>
            <a:endParaRPr/>
          </a:p>
        </p:txBody>
      </p:sp>
      <p:sp>
        <p:nvSpPr>
          <p:cNvPr id="599" name="Google Shape;599;p53"/>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53"/>
          <p:cNvSpPr txBox="1"/>
          <p:nvPr>
            <p:ph idx="2" type="subTitle"/>
          </p:nvPr>
        </p:nvSpPr>
        <p:spPr>
          <a:xfrm>
            <a:off x="541850"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601" name="Google Shape;601;p53"/>
          <p:cNvSpPr txBox="1"/>
          <p:nvPr>
            <p:ph idx="3" type="subTitle"/>
          </p:nvPr>
        </p:nvSpPr>
        <p:spPr>
          <a:xfrm>
            <a:off x="526500" y="1278175"/>
            <a:ext cx="5762700" cy="3411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Subtitle or intro can go in this space.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4"/>
          <p:cNvSpPr txBox="1"/>
          <p:nvPr>
            <p:ph type="title"/>
          </p:nvPr>
        </p:nvSpPr>
        <p:spPr>
          <a:xfrm>
            <a:off x="526500" y="836875"/>
            <a:ext cx="7166700" cy="41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Here’s a sample of a basic text slide.</a:t>
            </a:r>
            <a:endParaRPr/>
          </a:p>
        </p:txBody>
      </p:sp>
      <p:sp>
        <p:nvSpPr>
          <p:cNvPr id="607" name="Google Shape;607;p54"/>
          <p:cNvSpPr txBox="1"/>
          <p:nvPr>
            <p:ph idx="1" type="body"/>
          </p:nvPr>
        </p:nvSpPr>
        <p:spPr>
          <a:xfrm>
            <a:off x="526500" y="1325800"/>
            <a:ext cx="6563700" cy="3063600"/>
          </a:xfrm>
          <a:prstGeom prst="rect">
            <a:avLst/>
          </a:prstGeom>
        </p:spPr>
        <p:txBody>
          <a:bodyPr anchorCtr="0" anchor="t" bIns="91425" lIns="0" spcFirstLastPara="1" rIns="91425" wrap="square" tIns="0">
            <a:noAutofit/>
          </a:bodyPr>
          <a:lstStyle/>
          <a:p>
            <a:pPr indent="0" lvl="0" marL="0" rtl="0" algn="l">
              <a:spcBef>
                <a:spcPts val="1000"/>
              </a:spcBef>
              <a:spcAft>
                <a:spcPts val="0"/>
              </a:spcAft>
              <a:buNone/>
            </a:pPr>
            <a:r>
              <a:rPr lang="en"/>
              <a:t>This is as simple as it gets folks. If you have a lot to say and not a lot to look at, this is what to use. White slides </a:t>
            </a:r>
            <a:r>
              <a:rPr lang="en">
                <a:solidFill>
                  <a:schemeClr val="accent4"/>
                </a:solidFill>
              </a:rPr>
              <a:t>can </a:t>
            </a:r>
            <a:r>
              <a:rPr lang="en">
                <a:solidFill>
                  <a:schemeClr val="accent1"/>
                </a:solidFill>
              </a:rPr>
              <a:t>use blue text to highlight</a:t>
            </a:r>
            <a:r>
              <a:rPr lang="en"/>
              <a:t> important things.</a:t>
            </a:r>
            <a:endParaRPr/>
          </a:p>
          <a:p>
            <a:pPr indent="-115570" lvl="0" marL="274320" rtl="0" algn="l">
              <a:spcBef>
                <a:spcPts val="10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avoid that if you can</a:t>
            </a:r>
            <a:endParaRPr/>
          </a:p>
        </p:txBody>
      </p:sp>
      <p:sp>
        <p:nvSpPr>
          <p:cNvPr id="608" name="Google Shape;608;p54"/>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54"/>
          <p:cNvSpPr txBox="1"/>
          <p:nvPr>
            <p:ph idx="2" type="subTitle"/>
          </p:nvPr>
        </p:nvSpPr>
        <p:spPr>
          <a:xfrm>
            <a:off x="541850"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2-column slide</a:t>
            </a:r>
            <a:endParaRPr/>
          </a:p>
          <a:p>
            <a:pPr indent="0" lvl="0" marL="0" rtl="0" algn="l">
              <a:spcBef>
                <a:spcPts val="0"/>
              </a:spcBef>
              <a:spcAft>
                <a:spcPts val="0"/>
              </a:spcAft>
              <a:buNone/>
            </a:pPr>
            <a:r>
              <a:t/>
            </a:r>
            <a:endParaRPr/>
          </a:p>
        </p:txBody>
      </p:sp>
      <p:sp>
        <p:nvSpPr>
          <p:cNvPr id="615" name="Google Shape;615;p55"/>
          <p:cNvSpPr txBox="1"/>
          <p:nvPr>
            <p:ph idx="1" type="body"/>
          </p:nvPr>
        </p:nvSpPr>
        <p:spPr>
          <a:xfrm>
            <a:off x="523975" y="2329350"/>
            <a:ext cx="2940300" cy="19950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avoid that if you can</a:t>
            </a:r>
            <a:endParaRPr/>
          </a:p>
        </p:txBody>
      </p:sp>
      <p:sp>
        <p:nvSpPr>
          <p:cNvPr id="616" name="Google Shape;616;p55"/>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55"/>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618" name="Google Shape;618;p55"/>
          <p:cNvSpPr txBox="1"/>
          <p:nvPr>
            <p:ph idx="3" type="body"/>
          </p:nvPr>
        </p:nvSpPr>
        <p:spPr>
          <a:xfrm>
            <a:off x="3878900" y="2329350"/>
            <a:ext cx="2940300" cy="19950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avoid that if you can</a:t>
            </a:r>
            <a:endParaRPr/>
          </a:p>
        </p:txBody>
      </p:sp>
      <p:sp>
        <p:nvSpPr>
          <p:cNvPr id="619" name="Google Shape;619;p55"/>
          <p:cNvSpPr txBox="1"/>
          <p:nvPr>
            <p:ph idx="4" type="subTitle"/>
          </p:nvPr>
        </p:nvSpPr>
        <p:spPr>
          <a:xfrm>
            <a:off x="523975" y="1266825"/>
            <a:ext cx="62445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Subtitle or intro to two categories goes here. This subtitle can be one two or three lines long.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6"/>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2-column slide</a:t>
            </a:r>
            <a:endParaRPr/>
          </a:p>
          <a:p>
            <a:pPr indent="0" lvl="0" marL="0" rtl="0" algn="l">
              <a:spcBef>
                <a:spcPts val="0"/>
              </a:spcBef>
              <a:spcAft>
                <a:spcPts val="0"/>
              </a:spcAft>
              <a:buNone/>
            </a:pPr>
            <a:r>
              <a:t/>
            </a:r>
            <a:endParaRPr/>
          </a:p>
        </p:txBody>
      </p:sp>
      <p:sp>
        <p:nvSpPr>
          <p:cNvPr id="625" name="Google Shape;625;p56"/>
          <p:cNvSpPr txBox="1"/>
          <p:nvPr>
            <p:ph idx="1" type="body"/>
          </p:nvPr>
        </p:nvSpPr>
        <p:spPr>
          <a:xfrm>
            <a:off x="523975" y="1523075"/>
            <a:ext cx="2940300" cy="27345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avoid that if you can</a:t>
            </a:r>
            <a:endParaRPr/>
          </a:p>
        </p:txBody>
      </p:sp>
      <p:sp>
        <p:nvSpPr>
          <p:cNvPr id="626" name="Google Shape;626;p56"/>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56"/>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628" name="Google Shape;628;p56"/>
          <p:cNvSpPr txBox="1"/>
          <p:nvPr>
            <p:ph idx="3" type="body"/>
          </p:nvPr>
        </p:nvSpPr>
        <p:spPr>
          <a:xfrm>
            <a:off x="3878900" y="1523075"/>
            <a:ext cx="2940300" cy="27345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9220" lvl="1" marL="548640" rtl="0" algn="l">
              <a:spcBef>
                <a:spcPts val="600"/>
              </a:spcBef>
              <a:spcAft>
                <a:spcPts val="0"/>
              </a:spcAft>
              <a:buSzPts val="1000"/>
              <a:buChar char="○"/>
            </a:pPr>
            <a:r>
              <a:rPr lang="en"/>
              <a:t>And easier to remember</a:t>
            </a:r>
            <a:endParaRPr/>
          </a:p>
          <a:p>
            <a:pPr indent="-102869" lvl="2" marL="1005839" rtl="0" algn="l">
              <a:spcBef>
                <a:spcPts val="600"/>
              </a:spcBef>
              <a:spcAft>
                <a:spcPts val="0"/>
              </a:spcAft>
              <a:buSzPts val="900"/>
              <a:buChar char="■"/>
            </a:pPr>
            <a:r>
              <a:rPr lang="en"/>
              <a:t>But, go deeper than three levels</a:t>
            </a:r>
            <a:endParaRPr/>
          </a:p>
          <a:p>
            <a:pPr indent="-102869" lvl="2" marL="1005839" rtl="0" algn="l">
              <a:spcBef>
                <a:spcPts val="600"/>
              </a:spcBef>
              <a:spcAft>
                <a:spcPts val="0"/>
              </a:spcAft>
              <a:buSzPts val="900"/>
              <a:buChar char="■"/>
            </a:pPr>
            <a:r>
              <a:rPr lang="en"/>
              <a:t>And things get messy fast</a:t>
            </a:r>
            <a:endParaRPr/>
          </a:p>
          <a:p>
            <a:pPr indent="-96519" lvl="3" marL="1463040" rtl="0" algn="l">
              <a:spcBef>
                <a:spcPts val="600"/>
              </a:spcBef>
              <a:spcAft>
                <a:spcPts val="600"/>
              </a:spcAft>
              <a:buSzPts val="800"/>
              <a:buChar char="●"/>
            </a:pPr>
            <a:r>
              <a:rPr lang="en"/>
              <a:t>So avoid that if you can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7"/>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3-column slide</a:t>
            </a:r>
            <a:endParaRPr/>
          </a:p>
          <a:p>
            <a:pPr indent="0" lvl="0" marL="0" rtl="0" algn="l">
              <a:spcBef>
                <a:spcPts val="0"/>
              </a:spcBef>
              <a:spcAft>
                <a:spcPts val="0"/>
              </a:spcAft>
              <a:buNone/>
            </a:pPr>
            <a:r>
              <a:t/>
            </a:r>
            <a:endParaRPr/>
          </a:p>
        </p:txBody>
      </p:sp>
      <p:sp>
        <p:nvSpPr>
          <p:cNvPr id="634" name="Google Shape;634;p57"/>
          <p:cNvSpPr txBox="1"/>
          <p:nvPr>
            <p:ph idx="1" type="body"/>
          </p:nvPr>
        </p:nvSpPr>
        <p:spPr>
          <a:xfrm>
            <a:off x="523975" y="2329350"/>
            <a:ext cx="2221200" cy="22950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
        <p:nvSpPr>
          <p:cNvPr id="635" name="Google Shape;635;p57"/>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36" name="Google Shape;636;p57"/>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637" name="Google Shape;637;p57"/>
          <p:cNvSpPr txBox="1"/>
          <p:nvPr>
            <p:ph idx="4" type="body"/>
          </p:nvPr>
        </p:nvSpPr>
        <p:spPr>
          <a:xfrm>
            <a:off x="3109598" y="2329350"/>
            <a:ext cx="2221200" cy="22950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
        <p:nvSpPr>
          <p:cNvPr id="638" name="Google Shape;638;p57"/>
          <p:cNvSpPr txBox="1"/>
          <p:nvPr>
            <p:ph idx="3" type="subTitle"/>
          </p:nvPr>
        </p:nvSpPr>
        <p:spPr>
          <a:xfrm>
            <a:off x="523975" y="1266825"/>
            <a:ext cx="6244500" cy="247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Subtitle or intro to two categories goes here. This subtitle can be one two or three lines long.</a:t>
            </a:r>
            <a:endParaRPr/>
          </a:p>
        </p:txBody>
      </p:sp>
      <p:sp>
        <p:nvSpPr>
          <p:cNvPr id="639" name="Google Shape;639;p57"/>
          <p:cNvSpPr txBox="1"/>
          <p:nvPr>
            <p:ph idx="5" type="body"/>
          </p:nvPr>
        </p:nvSpPr>
        <p:spPr>
          <a:xfrm>
            <a:off x="5695221" y="2329350"/>
            <a:ext cx="2221200" cy="22950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8"/>
          <p:cNvSpPr txBox="1"/>
          <p:nvPr>
            <p:ph type="title"/>
          </p:nvPr>
        </p:nvSpPr>
        <p:spPr>
          <a:xfrm>
            <a:off x="523975" y="811525"/>
            <a:ext cx="7371900" cy="41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Here’s a sample of a 3-column slide</a:t>
            </a:r>
            <a:endParaRPr/>
          </a:p>
          <a:p>
            <a:pPr indent="0" lvl="0" marL="0" rtl="0" algn="l">
              <a:spcBef>
                <a:spcPts val="0"/>
              </a:spcBef>
              <a:spcAft>
                <a:spcPts val="0"/>
              </a:spcAft>
              <a:buNone/>
            </a:pPr>
            <a:r>
              <a:t/>
            </a:r>
            <a:endParaRPr/>
          </a:p>
        </p:txBody>
      </p:sp>
      <p:sp>
        <p:nvSpPr>
          <p:cNvPr id="645" name="Google Shape;645;p58"/>
          <p:cNvSpPr txBox="1"/>
          <p:nvPr>
            <p:ph idx="1" type="body"/>
          </p:nvPr>
        </p:nvSpPr>
        <p:spPr>
          <a:xfrm>
            <a:off x="523975" y="1523075"/>
            <a:ext cx="2221200" cy="30636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
        <p:nvSpPr>
          <p:cNvPr id="646" name="Google Shape;646;p58"/>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58"/>
          <p:cNvSpPr txBox="1"/>
          <p:nvPr>
            <p:ph idx="2" type="subTitle"/>
          </p:nvPr>
        </p:nvSpPr>
        <p:spPr>
          <a:xfrm>
            <a:off x="539325" y="602950"/>
            <a:ext cx="48843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SET TAG IN CAPS</a:t>
            </a:r>
            <a:endParaRPr/>
          </a:p>
        </p:txBody>
      </p:sp>
      <p:sp>
        <p:nvSpPr>
          <p:cNvPr id="648" name="Google Shape;648;p58"/>
          <p:cNvSpPr txBox="1"/>
          <p:nvPr>
            <p:ph idx="3" type="body"/>
          </p:nvPr>
        </p:nvSpPr>
        <p:spPr>
          <a:xfrm>
            <a:off x="3109594" y="1523075"/>
            <a:ext cx="2221200" cy="30636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
        <p:nvSpPr>
          <p:cNvPr id="649" name="Google Shape;649;p58"/>
          <p:cNvSpPr txBox="1"/>
          <p:nvPr>
            <p:ph idx="4" type="body"/>
          </p:nvPr>
        </p:nvSpPr>
        <p:spPr>
          <a:xfrm>
            <a:off x="5695213" y="1523075"/>
            <a:ext cx="2221200" cy="3063600"/>
          </a:xfrm>
          <a:prstGeom prst="rect">
            <a:avLst/>
          </a:prstGeom>
        </p:spPr>
        <p:txBody>
          <a:bodyPr anchorCtr="0" anchor="t" bIns="91425" lIns="0" spcFirstLastPara="1" rIns="91425" wrap="square" tIns="0">
            <a:noAutofit/>
          </a:bodyPr>
          <a:lstStyle/>
          <a:p>
            <a:pPr indent="-115570" lvl="0" marL="274320" rtl="0" algn="l">
              <a:spcBef>
                <a:spcPts val="600"/>
              </a:spcBef>
              <a:spcAft>
                <a:spcPts val="0"/>
              </a:spcAft>
              <a:buSzPts val="1100"/>
              <a:buChar char="●"/>
            </a:pPr>
            <a:r>
              <a:rPr lang="en"/>
              <a:t>Bullet points break up ideas</a:t>
            </a:r>
            <a:endParaRPr/>
          </a:p>
          <a:p>
            <a:pPr indent="-109220" lvl="1" marL="548640" rtl="0" algn="l">
              <a:spcBef>
                <a:spcPts val="600"/>
              </a:spcBef>
              <a:spcAft>
                <a:spcPts val="0"/>
              </a:spcAft>
              <a:buSzPts val="1000"/>
              <a:buChar char="○"/>
            </a:pPr>
            <a:r>
              <a:rPr lang="en"/>
              <a:t>Into smaller more consumable chunks</a:t>
            </a:r>
            <a:endParaRPr/>
          </a:p>
          <a:p>
            <a:pPr indent="-109220" lvl="1" marL="548640" rtl="0" algn="l">
              <a:spcBef>
                <a:spcPts val="600"/>
              </a:spcBef>
              <a:spcAft>
                <a:spcPts val="0"/>
              </a:spcAft>
              <a:buSzPts val="1000"/>
              <a:buChar char="○"/>
            </a:pPr>
            <a:r>
              <a:rPr lang="en"/>
              <a:t>It’s easier for your viewer to read</a:t>
            </a:r>
            <a:endParaRPr/>
          </a:p>
          <a:p>
            <a:pPr indent="-102869" lvl="2" marL="1005839" rtl="0" algn="l">
              <a:spcBef>
                <a:spcPts val="600"/>
              </a:spcBef>
              <a:spcAft>
                <a:spcPts val="0"/>
              </a:spcAft>
              <a:buSzPts val="900"/>
              <a:buChar char="■"/>
            </a:pPr>
            <a:r>
              <a:rPr lang="en"/>
              <a:t>Don’t go deeper than three levels</a:t>
            </a:r>
            <a:endParaRPr/>
          </a:p>
          <a:p>
            <a:pPr indent="0" lvl="0" marL="0" rtl="0" algn="l">
              <a:spcBef>
                <a:spcPts val="6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77" name="Google Shape;377;p32"/>
          <p:cNvSpPr txBox="1"/>
          <p:nvPr>
            <p:ph idx="4294967295" type="sldNum"/>
          </p:nvPr>
        </p:nvSpPr>
        <p:spPr>
          <a:xfrm>
            <a:off x="7531200" y="4971225"/>
            <a:ext cx="548700" cy="10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2"/>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9"/>
          <p:cNvSpPr txBox="1"/>
          <p:nvPr>
            <p:ph type="title"/>
          </p:nvPr>
        </p:nvSpPr>
        <p:spPr>
          <a:xfrm>
            <a:off x="535825" y="2572300"/>
            <a:ext cx="35358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3200"/>
              <a:t>Thank You</a:t>
            </a:r>
            <a:endParaRPr sz="3200"/>
          </a:p>
        </p:txBody>
      </p:sp>
      <p:sp>
        <p:nvSpPr>
          <p:cNvPr id="655" name="Google Shape;655;p59"/>
          <p:cNvSpPr txBox="1"/>
          <p:nvPr>
            <p:ph idx="1" type="body"/>
          </p:nvPr>
        </p:nvSpPr>
        <p:spPr>
          <a:xfrm>
            <a:off x="535825" y="3668462"/>
            <a:ext cx="3299700" cy="4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3"/>
                </a:solidFill>
                <a:uFill>
                  <a:noFill/>
                </a:uFill>
                <a:latin typeface="Instrument Sans Medium"/>
                <a:ea typeface="Instrument Sans Medium"/>
                <a:cs typeface="Instrument Sans Medium"/>
                <a:sym typeface="Instrument Sans Medium"/>
                <a:hlinkClick r:id="rId3">
                  <a:extLst>
                    <a:ext uri="{A12FA001-AC4F-418D-AE19-62706E023703}">
                      <ahyp:hlinkClr val="tx"/>
                    </a:ext>
                  </a:extLst>
                </a:hlinkClick>
              </a:rPr>
              <a:t>Email@email.com</a:t>
            </a:r>
            <a:r>
              <a:rPr lang="en" sz="1600">
                <a:solidFill>
                  <a:schemeClr val="lt1"/>
                </a:solidFill>
                <a:latin typeface="Instrument Sans Medium"/>
                <a:ea typeface="Instrument Sans Medium"/>
                <a:cs typeface="Instrument Sans Medium"/>
                <a:sym typeface="Instrument Sans Medium"/>
              </a:rPr>
              <a:t> or </a:t>
            </a:r>
            <a:r>
              <a:rPr lang="en" sz="1600">
                <a:solidFill>
                  <a:schemeClr val="accent3"/>
                </a:solidFill>
                <a:uFill>
                  <a:noFill/>
                </a:uFill>
                <a:latin typeface="Instrument Sans Medium"/>
                <a:ea typeface="Instrument Sans Medium"/>
                <a:cs typeface="Instrument Sans Medium"/>
                <a:sym typeface="Instrument Sans Medium"/>
                <a:hlinkClick r:id="rId4">
                  <a:extLst>
                    <a:ext uri="{A12FA001-AC4F-418D-AE19-62706E023703}">
                      <ahyp:hlinkClr val="tx"/>
                    </a:ext>
                  </a:extLst>
                </a:hlinkClick>
              </a:rPr>
              <a:t>Airship.com </a:t>
            </a:r>
            <a:endParaRPr sz="1600">
              <a:solidFill>
                <a:schemeClr val="accent3"/>
              </a:solidFill>
              <a:latin typeface="Instrument Sans Medium"/>
              <a:ea typeface="Instrument Sans Medium"/>
              <a:cs typeface="Instrument Sans Medium"/>
              <a:sym typeface="Instrument Sans Medium"/>
            </a:endParaRPr>
          </a:p>
        </p:txBody>
      </p:sp>
      <p:sp>
        <p:nvSpPr>
          <p:cNvPr id="656" name="Google Shape;656;p59"/>
          <p:cNvSpPr txBox="1"/>
          <p:nvPr>
            <p:ph idx="2" type="subTitle"/>
          </p:nvPr>
        </p:nvSpPr>
        <p:spPr>
          <a:xfrm>
            <a:off x="535825" y="3360750"/>
            <a:ext cx="3185400" cy="4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Instrument Sans Medium"/>
                <a:ea typeface="Instrument Sans Medium"/>
                <a:cs typeface="Instrument Sans Medium"/>
                <a:sym typeface="Instrument Sans Medium"/>
              </a:rPr>
              <a:t>Need more? Find us at</a:t>
            </a:r>
            <a:endParaRPr sz="1600">
              <a:solidFill>
                <a:schemeClr val="lt1"/>
              </a:solidFill>
              <a:latin typeface="Instrument Sans Medium"/>
              <a:ea typeface="Instrument Sans Medium"/>
              <a:cs typeface="Instrument Sans Medium"/>
              <a:sym typeface="Instrument Sa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0"/>
          <p:cNvSpPr/>
          <p:nvPr/>
        </p:nvSpPr>
        <p:spPr>
          <a:xfrm>
            <a:off x="4307575" y="629925"/>
            <a:ext cx="4461600" cy="399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60"/>
          <p:cNvSpPr txBox="1"/>
          <p:nvPr>
            <p:ph type="title"/>
          </p:nvPr>
        </p:nvSpPr>
        <p:spPr>
          <a:xfrm>
            <a:off x="526500" y="581125"/>
            <a:ext cx="3539400" cy="417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Icons</a:t>
            </a:r>
            <a:endParaRPr/>
          </a:p>
        </p:txBody>
      </p:sp>
      <p:sp>
        <p:nvSpPr>
          <p:cNvPr id="663" name="Google Shape;663;p60"/>
          <p:cNvSpPr txBox="1"/>
          <p:nvPr>
            <p:ph idx="12" type="sldNum"/>
          </p:nvPr>
        </p:nvSpPr>
        <p:spPr>
          <a:xfrm>
            <a:off x="8059500" y="4785850"/>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64" name="Google Shape;664;p60" title="media-kit.png"/>
          <p:cNvPicPr preferRelativeResize="0"/>
          <p:nvPr/>
        </p:nvPicPr>
        <p:blipFill>
          <a:blip r:embed="rId3">
            <a:alphaModFix/>
          </a:blip>
          <a:stretch>
            <a:fillRect/>
          </a:stretch>
        </p:blipFill>
        <p:spPr>
          <a:xfrm>
            <a:off x="4684057" y="2058304"/>
            <a:ext cx="596579" cy="576693"/>
          </a:xfrm>
          <a:prstGeom prst="rect">
            <a:avLst/>
          </a:prstGeom>
          <a:noFill/>
          <a:ln>
            <a:noFill/>
          </a:ln>
        </p:spPr>
      </p:pic>
      <p:pic>
        <p:nvPicPr>
          <p:cNvPr id="665" name="Google Shape;665;p60" title="channels.png"/>
          <p:cNvPicPr preferRelativeResize="0"/>
          <p:nvPr/>
        </p:nvPicPr>
        <p:blipFill>
          <a:blip r:embed="rId4">
            <a:alphaModFix/>
          </a:blip>
          <a:stretch>
            <a:fillRect/>
          </a:stretch>
        </p:blipFill>
        <p:spPr>
          <a:xfrm>
            <a:off x="4684057" y="1314775"/>
            <a:ext cx="596579" cy="576693"/>
          </a:xfrm>
          <a:prstGeom prst="rect">
            <a:avLst/>
          </a:prstGeom>
          <a:noFill/>
          <a:ln>
            <a:noFill/>
          </a:ln>
        </p:spPr>
      </p:pic>
      <p:pic>
        <p:nvPicPr>
          <p:cNvPr id="666" name="Google Shape;666;p60" title="socialmedia.png"/>
          <p:cNvPicPr preferRelativeResize="0"/>
          <p:nvPr/>
        </p:nvPicPr>
        <p:blipFill>
          <a:blip r:embed="rId5">
            <a:alphaModFix/>
          </a:blip>
          <a:stretch>
            <a:fillRect/>
          </a:stretch>
        </p:blipFill>
        <p:spPr>
          <a:xfrm>
            <a:off x="5420420" y="2716160"/>
            <a:ext cx="596579" cy="576693"/>
          </a:xfrm>
          <a:prstGeom prst="rect">
            <a:avLst/>
          </a:prstGeom>
          <a:noFill/>
          <a:ln>
            <a:noFill/>
          </a:ln>
        </p:spPr>
      </p:pic>
      <p:pic>
        <p:nvPicPr>
          <p:cNvPr id="667" name="Google Shape;667;p60" title="dateprivacy.png"/>
          <p:cNvPicPr preferRelativeResize="0"/>
          <p:nvPr/>
        </p:nvPicPr>
        <p:blipFill>
          <a:blip r:embed="rId6">
            <a:alphaModFix/>
          </a:blip>
          <a:stretch>
            <a:fillRect/>
          </a:stretch>
        </p:blipFill>
        <p:spPr>
          <a:xfrm>
            <a:off x="5420420" y="2058304"/>
            <a:ext cx="596579" cy="576693"/>
          </a:xfrm>
          <a:prstGeom prst="rect">
            <a:avLst/>
          </a:prstGeom>
          <a:noFill/>
          <a:ln>
            <a:noFill/>
          </a:ln>
        </p:spPr>
      </p:pic>
      <p:pic>
        <p:nvPicPr>
          <p:cNvPr id="668" name="Google Shape;668;p60" title="media.png"/>
          <p:cNvPicPr preferRelativeResize="0"/>
          <p:nvPr/>
        </p:nvPicPr>
        <p:blipFill>
          <a:blip r:embed="rId7">
            <a:alphaModFix/>
          </a:blip>
          <a:stretch>
            <a:fillRect/>
          </a:stretch>
        </p:blipFill>
        <p:spPr>
          <a:xfrm>
            <a:off x="6156792" y="2058304"/>
            <a:ext cx="596578" cy="576693"/>
          </a:xfrm>
          <a:prstGeom prst="rect">
            <a:avLst/>
          </a:prstGeom>
          <a:noFill/>
          <a:ln>
            <a:noFill/>
          </a:ln>
        </p:spPr>
      </p:pic>
      <p:pic>
        <p:nvPicPr>
          <p:cNvPr id="669" name="Google Shape;669;p60" title="support.png"/>
          <p:cNvPicPr preferRelativeResize="0"/>
          <p:nvPr/>
        </p:nvPicPr>
        <p:blipFill>
          <a:blip r:embed="rId8">
            <a:alphaModFix/>
          </a:blip>
          <a:stretch>
            <a:fillRect/>
          </a:stretch>
        </p:blipFill>
        <p:spPr>
          <a:xfrm>
            <a:off x="4684057" y="2716160"/>
            <a:ext cx="596579" cy="576693"/>
          </a:xfrm>
          <a:prstGeom prst="rect">
            <a:avLst/>
          </a:prstGeom>
          <a:noFill/>
          <a:ln>
            <a:noFill/>
          </a:ln>
        </p:spPr>
      </p:pic>
      <p:pic>
        <p:nvPicPr>
          <p:cNvPr id="670" name="Google Shape;670;p60" title="nocode.png"/>
          <p:cNvPicPr preferRelativeResize="0"/>
          <p:nvPr/>
        </p:nvPicPr>
        <p:blipFill>
          <a:blip r:embed="rId9">
            <a:alphaModFix/>
          </a:blip>
          <a:stretch>
            <a:fillRect/>
          </a:stretch>
        </p:blipFill>
        <p:spPr>
          <a:xfrm>
            <a:off x="6893145" y="2058304"/>
            <a:ext cx="596579" cy="576693"/>
          </a:xfrm>
          <a:prstGeom prst="rect">
            <a:avLst/>
          </a:prstGeom>
          <a:noFill/>
          <a:ln>
            <a:noFill/>
          </a:ln>
        </p:spPr>
      </p:pic>
      <p:pic>
        <p:nvPicPr>
          <p:cNvPr id="671" name="Google Shape;671;p60" title="mobile-first.png"/>
          <p:cNvPicPr preferRelativeResize="0"/>
          <p:nvPr/>
        </p:nvPicPr>
        <p:blipFill>
          <a:blip r:embed="rId10">
            <a:alphaModFix/>
          </a:blip>
          <a:stretch>
            <a:fillRect/>
          </a:stretch>
        </p:blipFill>
        <p:spPr>
          <a:xfrm>
            <a:off x="7655355" y="2706217"/>
            <a:ext cx="596579" cy="596579"/>
          </a:xfrm>
          <a:prstGeom prst="rect">
            <a:avLst/>
          </a:prstGeom>
          <a:noFill/>
          <a:ln>
            <a:noFill/>
          </a:ln>
        </p:spPr>
      </p:pic>
      <p:pic>
        <p:nvPicPr>
          <p:cNvPr id="672" name="Google Shape;672;p60" title="humanAI.png"/>
          <p:cNvPicPr preferRelativeResize="0"/>
          <p:nvPr/>
        </p:nvPicPr>
        <p:blipFill>
          <a:blip r:embed="rId11">
            <a:alphaModFix/>
          </a:blip>
          <a:stretch>
            <a:fillRect/>
          </a:stretch>
        </p:blipFill>
        <p:spPr>
          <a:xfrm>
            <a:off x="5420420" y="1314775"/>
            <a:ext cx="596579" cy="576693"/>
          </a:xfrm>
          <a:prstGeom prst="rect">
            <a:avLst/>
          </a:prstGeom>
          <a:noFill/>
          <a:ln>
            <a:noFill/>
          </a:ln>
        </p:spPr>
      </p:pic>
      <p:pic>
        <p:nvPicPr>
          <p:cNvPr id="673" name="Google Shape;673;p60" title="history.png"/>
          <p:cNvPicPr preferRelativeResize="0"/>
          <p:nvPr/>
        </p:nvPicPr>
        <p:blipFill>
          <a:blip r:embed="rId12">
            <a:alphaModFix/>
          </a:blip>
          <a:stretch>
            <a:fillRect/>
          </a:stretch>
        </p:blipFill>
        <p:spPr>
          <a:xfrm>
            <a:off x="6156792" y="2716160"/>
            <a:ext cx="596578" cy="576693"/>
          </a:xfrm>
          <a:prstGeom prst="rect">
            <a:avLst/>
          </a:prstGeom>
          <a:noFill/>
          <a:ln>
            <a:noFill/>
          </a:ln>
        </p:spPr>
      </p:pic>
      <p:pic>
        <p:nvPicPr>
          <p:cNvPr id="674" name="Google Shape;674;p60" title="realtime.png"/>
          <p:cNvPicPr preferRelativeResize="0"/>
          <p:nvPr/>
        </p:nvPicPr>
        <p:blipFill>
          <a:blip r:embed="rId13">
            <a:alphaModFix/>
          </a:blip>
          <a:stretch>
            <a:fillRect/>
          </a:stretch>
        </p:blipFill>
        <p:spPr>
          <a:xfrm>
            <a:off x="5420420" y="3424532"/>
            <a:ext cx="596579" cy="576693"/>
          </a:xfrm>
          <a:prstGeom prst="rect">
            <a:avLst/>
          </a:prstGeom>
          <a:noFill/>
          <a:ln>
            <a:noFill/>
          </a:ln>
        </p:spPr>
      </p:pic>
      <p:pic>
        <p:nvPicPr>
          <p:cNvPr id="675" name="Google Shape;675;p60" title="provenROI.png"/>
          <p:cNvPicPr preferRelativeResize="0"/>
          <p:nvPr/>
        </p:nvPicPr>
        <p:blipFill>
          <a:blip r:embed="rId14">
            <a:alphaModFix/>
          </a:blip>
          <a:stretch>
            <a:fillRect/>
          </a:stretch>
        </p:blipFill>
        <p:spPr>
          <a:xfrm>
            <a:off x="7655355" y="2048361"/>
            <a:ext cx="596579" cy="596579"/>
          </a:xfrm>
          <a:prstGeom prst="rect">
            <a:avLst/>
          </a:prstGeom>
          <a:noFill/>
          <a:ln>
            <a:noFill/>
          </a:ln>
        </p:spPr>
      </p:pic>
      <p:pic>
        <p:nvPicPr>
          <p:cNvPr id="676" name="Google Shape;676;p60" title="integrity.png"/>
          <p:cNvPicPr preferRelativeResize="0"/>
          <p:nvPr/>
        </p:nvPicPr>
        <p:blipFill>
          <a:blip r:embed="rId15">
            <a:alphaModFix/>
          </a:blip>
          <a:stretch>
            <a:fillRect/>
          </a:stretch>
        </p:blipFill>
        <p:spPr>
          <a:xfrm>
            <a:off x="6156792" y="1314775"/>
            <a:ext cx="596578" cy="576693"/>
          </a:xfrm>
          <a:prstGeom prst="rect">
            <a:avLst/>
          </a:prstGeom>
          <a:noFill/>
          <a:ln>
            <a:noFill/>
          </a:ln>
        </p:spPr>
      </p:pic>
      <p:pic>
        <p:nvPicPr>
          <p:cNvPr id="677" name="Google Shape;677;p60" title="diversity.png"/>
          <p:cNvPicPr preferRelativeResize="0"/>
          <p:nvPr/>
        </p:nvPicPr>
        <p:blipFill>
          <a:blip r:embed="rId16">
            <a:alphaModFix/>
          </a:blip>
          <a:stretch>
            <a:fillRect/>
          </a:stretch>
        </p:blipFill>
        <p:spPr>
          <a:xfrm>
            <a:off x="4684057" y="3424528"/>
            <a:ext cx="596579" cy="576693"/>
          </a:xfrm>
          <a:prstGeom prst="rect">
            <a:avLst/>
          </a:prstGeom>
          <a:noFill/>
          <a:ln>
            <a:noFill/>
          </a:ln>
        </p:spPr>
      </p:pic>
      <p:pic>
        <p:nvPicPr>
          <p:cNvPr id="678" name="Google Shape;678;p60" title="collaboration.png"/>
          <p:cNvPicPr preferRelativeResize="0"/>
          <p:nvPr/>
        </p:nvPicPr>
        <p:blipFill>
          <a:blip r:embed="rId17">
            <a:alphaModFix/>
          </a:blip>
          <a:stretch>
            <a:fillRect/>
          </a:stretch>
        </p:blipFill>
        <p:spPr>
          <a:xfrm>
            <a:off x="6893145" y="1314775"/>
            <a:ext cx="596579" cy="576693"/>
          </a:xfrm>
          <a:prstGeom prst="rect">
            <a:avLst/>
          </a:prstGeom>
          <a:noFill/>
          <a:ln>
            <a:noFill/>
          </a:ln>
        </p:spPr>
      </p:pic>
      <p:pic>
        <p:nvPicPr>
          <p:cNvPr id="679" name="Google Shape;679;p60" title="customer.png"/>
          <p:cNvPicPr preferRelativeResize="0"/>
          <p:nvPr/>
        </p:nvPicPr>
        <p:blipFill>
          <a:blip r:embed="rId18">
            <a:alphaModFix/>
          </a:blip>
          <a:stretch>
            <a:fillRect/>
          </a:stretch>
        </p:blipFill>
        <p:spPr>
          <a:xfrm>
            <a:off x="6893145" y="2716160"/>
            <a:ext cx="596579" cy="576693"/>
          </a:xfrm>
          <a:prstGeom prst="rect">
            <a:avLst/>
          </a:prstGeom>
          <a:noFill/>
          <a:ln>
            <a:noFill/>
          </a:ln>
        </p:spPr>
      </p:pic>
      <p:pic>
        <p:nvPicPr>
          <p:cNvPr id="680" name="Google Shape;680;p60" title="grit.png"/>
          <p:cNvPicPr preferRelativeResize="0"/>
          <p:nvPr/>
        </p:nvPicPr>
        <p:blipFill>
          <a:blip r:embed="rId19">
            <a:alphaModFix/>
          </a:blip>
          <a:stretch>
            <a:fillRect/>
          </a:stretch>
        </p:blipFill>
        <p:spPr>
          <a:xfrm>
            <a:off x="7655355" y="1314775"/>
            <a:ext cx="596579" cy="576693"/>
          </a:xfrm>
          <a:prstGeom prst="rect">
            <a:avLst/>
          </a:prstGeom>
          <a:noFill/>
          <a:ln>
            <a:noFill/>
          </a:ln>
        </p:spPr>
      </p:pic>
      <p:pic>
        <p:nvPicPr>
          <p:cNvPr id="681" name="Google Shape;681;p60" title="media-kit.png"/>
          <p:cNvPicPr preferRelativeResize="0"/>
          <p:nvPr/>
        </p:nvPicPr>
        <p:blipFill>
          <a:blip r:embed="rId20">
            <a:alphaModFix/>
          </a:blip>
          <a:stretch>
            <a:fillRect/>
          </a:stretch>
        </p:blipFill>
        <p:spPr>
          <a:xfrm>
            <a:off x="567725" y="1224573"/>
            <a:ext cx="550075" cy="531739"/>
          </a:xfrm>
          <a:prstGeom prst="rect">
            <a:avLst/>
          </a:prstGeom>
          <a:noFill/>
          <a:ln>
            <a:noFill/>
          </a:ln>
        </p:spPr>
      </p:pic>
      <p:pic>
        <p:nvPicPr>
          <p:cNvPr id="682" name="Google Shape;682;p60" title="channels.png"/>
          <p:cNvPicPr preferRelativeResize="0"/>
          <p:nvPr/>
        </p:nvPicPr>
        <p:blipFill>
          <a:blip r:embed="rId21">
            <a:alphaModFix/>
          </a:blip>
          <a:stretch>
            <a:fillRect/>
          </a:stretch>
        </p:blipFill>
        <p:spPr>
          <a:xfrm>
            <a:off x="1281314" y="1224573"/>
            <a:ext cx="550075" cy="531739"/>
          </a:xfrm>
          <a:prstGeom prst="rect">
            <a:avLst/>
          </a:prstGeom>
          <a:noFill/>
          <a:ln>
            <a:noFill/>
          </a:ln>
        </p:spPr>
      </p:pic>
      <p:pic>
        <p:nvPicPr>
          <p:cNvPr id="683" name="Google Shape;683;p60" title="socialmedia.png"/>
          <p:cNvPicPr preferRelativeResize="0"/>
          <p:nvPr/>
        </p:nvPicPr>
        <p:blipFill>
          <a:blip r:embed="rId22">
            <a:alphaModFix/>
          </a:blip>
          <a:stretch>
            <a:fillRect/>
          </a:stretch>
        </p:blipFill>
        <p:spPr>
          <a:xfrm>
            <a:off x="567725" y="1851086"/>
            <a:ext cx="550075" cy="531739"/>
          </a:xfrm>
          <a:prstGeom prst="rect">
            <a:avLst/>
          </a:prstGeom>
          <a:noFill/>
          <a:ln>
            <a:noFill/>
          </a:ln>
        </p:spPr>
      </p:pic>
      <p:pic>
        <p:nvPicPr>
          <p:cNvPr id="684" name="Google Shape;684;p60" title="dateprivacy.png"/>
          <p:cNvPicPr preferRelativeResize="0"/>
          <p:nvPr/>
        </p:nvPicPr>
        <p:blipFill>
          <a:blip r:embed="rId23">
            <a:alphaModFix/>
          </a:blip>
          <a:stretch>
            <a:fillRect/>
          </a:stretch>
        </p:blipFill>
        <p:spPr>
          <a:xfrm>
            <a:off x="1281314" y="1851086"/>
            <a:ext cx="550075" cy="531739"/>
          </a:xfrm>
          <a:prstGeom prst="rect">
            <a:avLst/>
          </a:prstGeom>
          <a:noFill/>
          <a:ln>
            <a:noFill/>
          </a:ln>
        </p:spPr>
      </p:pic>
      <p:pic>
        <p:nvPicPr>
          <p:cNvPr id="685" name="Google Shape;685;p60" title="media.png"/>
          <p:cNvPicPr preferRelativeResize="0"/>
          <p:nvPr/>
        </p:nvPicPr>
        <p:blipFill>
          <a:blip r:embed="rId24">
            <a:alphaModFix/>
          </a:blip>
          <a:stretch>
            <a:fillRect/>
          </a:stretch>
        </p:blipFill>
        <p:spPr>
          <a:xfrm>
            <a:off x="1281314" y="3290368"/>
            <a:ext cx="550075" cy="531739"/>
          </a:xfrm>
          <a:prstGeom prst="rect">
            <a:avLst/>
          </a:prstGeom>
          <a:noFill/>
          <a:ln>
            <a:noFill/>
          </a:ln>
        </p:spPr>
      </p:pic>
      <p:pic>
        <p:nvPicPr>
          <p:cNvPr id="686" name="Google Shape;686;p60" title="support.png"/>
          <p:cNvPicPr preferRelativeResize="0"/>
          <p:nvPr/>
        </p:nvPicPr>
        <p:blipFill>
          <a:blip r:embed="rId25">
            <a:alphaModFix/>
          </a:blip>
          <a:stretch>
            <a:fillRect/>
          </a:stretch>
        </p:blipFill>
        <p:spPr>
          <a:xfrm>
            <a:off x="567730" y="3340618"/>
            <a:ext cx="550075" cy="531739"/>
          </a:xfrm>
          <a:prstGeom prst="rect">
            <a:avLst/>
          </a:prstGeom>
          <a:noFill/>
          <a:ln>
            <a:noFill/>
          </a:ln>
        </p:spPr>
      </p:pic>
      <p:pic>
        <p:nvPicPr>
          <p:cNvPr id="687" name="Google Shape;687;p60" title="nocode.png"/>
          <p:cNvPicPr preferRelativeResize="0"/>
          <p:nvPr/>
        </p:nvPicPr>
        <p:blipFill>
          <a:blip r:embed="rId26">
            <a:alphaModFix/>
          </a:blip>
          <a:stretch>
            <a:fillRect/>
          </a:stretch>
        </p:blipFill>
        <p:spPr>
          <a:xfrm>
            <a:off x="3422080" y="2462618"/>
            <a:ext cx="550075" cy="531739"/>
          </a:xfrm>
          <a:prstGeom prst="rect">
            <a:avLst/>
          </a:prstGeom>
          <a:noFill/>
          <a:ln>
            <a:noFill/>
          </a:ln>
        </p:spPr>
      </p:pic>
      <p:pic>
        <p:nvPicPr>
          <p:cNvPr id="688" name="Google Shape;688;p60" title="mobile-first.png"/>
          <p:cNvPicPr preferRelativeResize="0"/>
          <p:nvPr/>
        </p:nvPicPr>
        <p:blipFill>
          <a:blip r:embed="rId27">
            <a:alphaModFix/>
          </a:blip>
          <a:stretch>
            <a:fillRect/>
          </a:stretch>
        </p:blipFill>
        <p:spPr>
          <a:xfrm>
            <a:off x="2711049" y="2499325"/>
            <a:ext cx="550075" cy="550075"/>
          </a:xfrm>
          <a:prstGeom prst="rect">
            <a:avLst/>
          </a:prstGeom>
          <a:noFill/>
          <a:ln>
            <a:noFill/>
          </a:ln>
        </p:spPr>
      </p:pic>
      <p:pic>
        <p:nvPicPr>
          <p:cNvPr id="689" name="Google Shape;689;p60" title="humanAI.png"/>
          <p:cNvPicPr preferRelativeResize="0"/>
          <p:nvPr/>
        </p:nvPicPr>
        <p:blipFill>
          <a:blip r:embed="rId28">
            <a:alphaModFix/>
          </a:blip>
          <a:stretch>
            <a:fillRect/>
          </a:stretch>
        </p:blipFill>
        <p:spPr>
          <a:xfrm>
            <a:off x="1994893" y="2547793"/>
            <a:ext cx="550075" cy="531739"/>
          </a:xfrm>
          <a:prstGeom prst="rect">
            <a:avLst/>
          </a:prstGeom>
          <a:noFill/>
          <a:ln>
            <a:noFill/>
          </a:ln>
        </p:spPr>
      </p:pic>
      <p:pic>
        <p:nvPicPr>
          <p:cNvPr id="690" name="Google Shape;690;p60" title="history.png"/>
          <p:cNvPicPr preferRelativeResize="0"/>
          <p:nvPr/>
        </p:nvPicPr>
        <p:blipFill>
          <a:blip r:embed="rId29">
            <a:alphaModFix/>
          </a:blip>
          <a:stretch>
            <a:fillRect/>
          </a:stretch>
        </p:blipFill>
        <p:spPr>
          <a:xfrm>
            <a:off x="1281314" y="2547793"/>
            <a:ext cx="550075" cy="531739"/>
          </a:xfrm>
          <a:prstGeom prst="rect">
            <a:avLst/>
          </a:prstGeom>
          <a:noFill/>
          <a:ln>
            <a:noFill/>
          </a:ln>
        </p:spPr>
      </p:pic>
      <p:pic>
        <p:nvPicPr>
          <p:cNvPr id="691" name="Google Shape;691;p60" title="realtime.png"/>
          <p:cNvPicPr preferRelativeResize="0"/>
          <p:nvPr/>
        </p:nvPicPr>
        <p:blipFill>
          <a:blip r:embed="rId30">
            <a:alphaModFix/>
          </a:blip>
          <a:stretch>
            <a:fillRect/>
          </a:stretch>
        </p:blipFill>
        <p:spPr>
          <a:xfrm>
            <a:off x="541855" y="2547793"/>
            <a:ext cx="550075" cy="531739"/>
          </a:xfrm>
          <a:prstGeom prst="rect">
            <a:avLst/>
          </a:prstGeom>
          <a:noFill/>
          <a:ln>
            <a:noFill/>
          </a:ln>
        </p:spPr>
      </p:pic>
      <p:pic>
        <p:nvPicPr>
          <p:cNvPr id="692" name="Google Shape;692;p60" title="provenROI.png"/>
          <p:cNvPicPr preferRelativeResize="0"/>
          <p:nvPr/>
        </p:nvPicPr>
        <p:blipFill>
          <a:blip r:embed="rId31">
            <a:alphaModFix/>
          </a:blip>
          <a:stretch>
            <a:fillRect/>
          </a:stretch>
        </p:blipFill>
        <p:spPr>
          <a:xfrm>
            <a:off x="3422080" y="1798225"/>
            <a:ext cx="550075" cy="550075"/>
          </a:xfrm>
          <a:prstGeom prst="rect">
            <a:avLst/>
          </a:prstGeom>
          <a:noFill/>
          <a:ln>
            <a:noFill/>
          </a:ln>
        </p:spPr>
      </p:pic>
      <p:pic>
        <p:nvPicPr>
          <p:cNvPr id="693" name="Google Shape;693;p60" title="integrity.png"/>
          <p:cNvPicPr preferRelativeResize="0"/>
          <p:nvPr/>
        </p:nvPicPr>
        <p:blipFill>
          <a:blip r:embed="rId32">
            <a:alphaModFix/>
          </a:blip>
          <a:stretch>
            <a:fillRect/>
          </a:stretch>
        </p:blipFill>
        <p:spPr>
          <a:xfrm>
            <a:off x="2711049" y="1825743"/>
            <a:ext cx="550075" cy="531739"/>
          </a:xfrm>
          <a:prstGeom prst="rect">
            <a:avLst/>
          </a:prstGeom>
          <a:noFill/>
          <a:ln>
            <a:noFill/>
          </a:ln>
        </p:spPr>
      </p:pic>
      <p:pic>
        <p:nvPicPr>
          <p:cNvPr id="694" name="Google Shape;694;p60" title="diversity.png"/>
          <p:cNvPicPr preferRelativeResize="0"/>
          <p:nvPr/>
        </p:nvPicPr>
        <p:blipFill>
          <a:blip r:embed="rId33">
            <a:alphaModFix/>
          </a:blip>
          <a:stretch>
            <a:fillRect/>
          </a:stretch>
        </p:blipFill>
        <p:spPr>
          <a:xfrm>
            <a:off x="1994893" y="1851080"/>
            <a:ext cx="550075" cy="531739"/>
          </a:xfrm>
          <a:prstGeom prst="rect">
            <a:avLst/>
          </a:prstGeom>
          <a:noFill/>
          <a:ln>
            <a:noFill/>
          </a:ln>
        </p:spPr>
      </p:pic>
      <p:pic>
        <p:nvPicPr>
          <p:cNvPr id="695" name="Google Shape;695;p60" title="collaboration.png"/>
          <p:cNvPicPr preferRelativeResize="0"/>
          <p:nvPr/>
        </p:nvPicPr>
        <p:blipFill>
          <a:blip r:embed="rId34">
            <a:alphaModFix/>
          </a:blip>
          <a:stretch>
            <a:fillRect/>
          </a:stretch>
        </p:blipFill>
        <p:spPr>
          <a:xfrm>
            <a:off x="3422080" y="1152168"/>
            <a:ext cx="550075" cy="531739"/>
          </a:xfrm>
          <a:prstGeom prst="rect">
            <a:avLst/>
          </a:prstGeom>
          <a:noFill/>
          <a:ln>
            <a:noFill/>
          </a:ln>
        </p:spPr>
      </p:pic>
      <p:pic>
        <p:nvPicPr>
          <p:cNvPr id="696" name="Google Shape;696;p60" title="customer.png"/>
          <p:cNvPicPr preferRelativeResize="0"/>
          <p:nvPr/>
        </p:nvPicPr>
        <p:blipFill>
          <a:blip r:embed="rId35">
            <a:alphaModFix/>
          </a:blip>
          <a:stretch>
            <a:fillRect/>
          </a:stretch>
        </p:blipFill>
        <p:spPr>
          <a:xfrm>
            <a:off x="2711049" y="1152168"/>
            <a:ext cx="550075" cy="531739"/>
          </a:xfrm>
          <a:prstGeom prst="rect">
            <a:avLst/>
          </a:prstGeom>
          <a:noFill/>
          <a:ln>
            <a:noFill/>
          </a:ln>
        </p:spPr>
      </p:pic>
      <p:pic>
        <p:nvPicPr>
          <p:cNvPr id="697" name="Google Shape;697;p60" title="grit.png"/>
          <p:cNvPicPr preferRelativeResize="0"/>
          <p:nvPr/>
        </p:nvPicPr>
        <p:blipFill>
          <a:blip r:embed="rId36">
            <a:alphaModFix/>
          </a:blip>
          <a:stretch>
            <a:fillRect/>
          </a:stretch>
        </p:blipFill>
        <p:spPr>
          <a:xfrm>
            <a:off x="1994893" y="1224568"/>
            <a:ext cx="550075" cy="5317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3"/>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84" name="Google Shape;384;p33"/>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90" name="Google Shape;390;p34"/>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535825" y="2000800"/>
            <a:ext cx="45633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Presentation Title Goes Here</a:t>
            </a:r>
            <a:endParaRPr/>
          </a:p>
        </p:txBody>
      </p:sp>
      <p:sp>
        <p:nvSpPr>
          <p:cNvPr id="396" name="Google Shape;396;p35"/>
          <p:cNvSpPr txBox="1"/>
          <p:nvPr>
            <p:ph idx="1" type="subTitle"/>
          </p:nvPr>
        </p:nvSpPr>
        <p:spPr>
          <a:xfrm>
            <a:off x="535825" y="3003550"/>
            <a:ext cx="3667200" cy="419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Subtitle of presentation goes here</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txBox="1"/>
          <p:nvPr>
            <p:ph type="title"/>
          </p:nvPr>
        </p:nvSpPr>
        <p:spPr>
          <a:xfrm>
            <a:off x="535824" y="1663238"/>
            <a:ext cx="40080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Chapter title goes in this space</a:t>
            </a:r>
            <a:endParaRPr/>
          </a:p>
        </p:txBody>
      </p:sp>
      <p:sp>
        <p:nvSpPr>
          <p:cNvPr id="402" name="Google Shape;402;p36"/>
          <p:cNvSpPr txBox="1"/>
          <p:nvPr>
            <p:ph idx="1" type="subTitle"/>
          </p:nvPr>
        </p:nvSpPr>
        <p:spPr>
          <a:xfrm>
            <a:off x="535825" y="1384521"/>
            <a:ext cx="28170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SECTION 01</a:t>
            </a:r>
            <a:endParaRPr/>
          </a:p>
        </p:txBody>
      </p:sp>
      <p:sp>
        <p:nvSpPr>
          <p:cNvPr id="403" name="Google Shape;403;p36"/>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535824" y="1663238"/>
            <a:ext cx="40080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txBox="1"/>
          <p:nvPr>
            <p:ph idx="1" type="subTitle"/>
          </p:nvPr>
        </p:nvSpPr>
        <p:spPr>
          <a:xfrm>
            <a:off x="535825" y="1384521"/>
            <a:ext cx="28170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t/>
            </a:r>
            <a:endParaRPr/>
          </a:p>
        </p:txBody>
      </p:sp>
      <p:sp>
        <p:nvSpPr>
          <p:cNvPr id="410" name="Google Shape;410;p37"/>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535824" y="1663238"/>
            <a:ext cx="4008000" cy="84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Chapter title goes in this space</a:t>
            </a:r>
            <a:endParaRPr/>
          </a:p>
        </p:txBody>
      </p:sp>
      <p:sp>
        <p:nvSpPr>
          <p:cNvPr id="416" name="Google Shape;416;p38"/>
          <p:cNvSpPr txBox="1"/>
          <p:nvPr>
            <p:ph idx="12" type="sldNum"/>
          </p:nvPr>
        </p:nvSpPr>
        <p:spPr>
          <a:xfrm>
            <a:off x="8059500" y="4757275"/>
            <a:ext cx="548700" cy="1041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38"/>
          <p:cNvSpPr txBox="1"/>
          <p:nvPr>
            <p:ph idx="1" type="subTitle"/>
          </p:nvPr>
        </p:nvSpPr>
        <p:spPr>
          <a:xfrm>
            <a:off x="535825" y="1384521"/>
            <a:ext cx="2817000" cy="1623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SECTION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P 2025 Master">
  <a:themeElements>
    <a:clrScheme name="UA2019">
      <a:dk1>
        <a:srgbClr val="000818"/>
      </a:dk1>
      <a:lt1>
        <a:srgbClr val="FFFFFF"/>
      </a:lt1>
      <a:dk2>
        <a:srgbClr val="414651"/>
      </a:dk2>
      <a:lt2>
        <a:srgbClr val="F7F8F8"/>
      </a:lt2>
      <a:accent1>
        <a:srgbClr val="056DFF"/>
      </a:accent1>
      <a:accent2>
        <a:srgbClr val="11DBC0"/>
      </a:accent2>
      <a:accent3>
        <a:srgbClr val="E6F55A"/>
      </a:accent3>
      <a:accent4>
        <a:srgbClr val="030869"/>
      </a:accent4>
      <a:accent5>
        <a:srgbClr val="DCEAFF"/>
      </a:accent5>
      <a:accent6>
        <a:srgbClr val="7ABFFF"/>
      </a:accent6>
      <a:hlink>
        <a:srgbClr val="056DFF"/>
      </a:hlink>
      <a:folHlink>
        <a:srgbClr val="AEAE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